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 id="2147483713" r:id="rId3"/>
  </p:sldMasterIdLst>
  <p:notesMasterIdLst>
    <p:notesMasterId r:id="rId21"/>
  </p:notesMasterIdLst>
  <p:sldIdLst>
    <p:sldId id="423" r:id="rId4"/>
    <p:sldId id="285" r:id="rId5"/>
    <p:sldId id="424" r:id="rId6"/>
    <p:sldId id="425" r:id="rId7"/>
    <p:sldId id="457" r:id="rId8"/>
    <p:sldId id="482" r:id="rId9"/>
    <p:sldId id="483" r:id="rId10"/>
    <p:sldId id="433" r:id="rId11"/>
    <p:sldId id="454" r:id="rId12"/>
    <p:sldId id="434" r:id="rId13"/>
    <p:sldId id="479" r:id="rId14"/>
    <p:sldId id="478" r:id="rId15"/>
    <p:sldId id="480" r:id="rId16"/>
    <p:sldId id="466" r:id="rId17"/>
    <p:sldId id="481" r:id="rId18"/>
    <p:sldId id="402" r:id="rId19"/>
    <p:sldId id="421"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m, Jawed" initials="AJ" lastIdx="1" clrIdx="0">
    <p:extLst>
      <p:ext uri="{19B8F6BF-5375-455C-9EA6-DF929625EA0E}">
        <p15:presenceInfo xmlns:p15="http://schemas.microsoft.com/office/powerpoint/2012/main" userId="S-1-5-21-2113824390-172908180-308554878-285189" providerId="AD"/>
      </p:ext>
    </p:extLst>
  </p:cmAuthor>
  <p:cmAuthor id="2" name="Dominguez, Gabriela S." initials="DGS" lastIdx="2" clrIdx="1">
    <p:extLst>
      <p:ext uri="{19B8F6BF-5375-455C-9EA6-DF929625EA0E}">
        <p15:presenceInfo xmlns:p15="http://schemas.microsoft.com/office/powerpoint/2012/main" userId="S::gdomi1@lsuhsc.edu::1e8c3622-8eb4-43e3-b471-62500f627b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8000"/>
    <a:srgbClr val="0066FF"/>
    <a:srgbClr val="0000FF"/>
    <a:srgbClr val="CCCCFF"/>
    <a:srgbClr val="CC99FF"/>
    <a:srgbClr val="CC66FF"/>
    <a:srgbClr val="D0A800"/>
    <a:srgbClr val="CDC303"/>
    <a:srgbClr val="EBE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0151" autoAdjust="0"/>
  </p:normalViewPr>
  <p:slideViewPr>
    <p:cSldViewPr snapToGrid="0">
      <p:cViewPr varScale="1">
        <p:scale>
          <a:sx n="69" d="100"/>
          <a:sy n="69" d="100"/>
        </p:scale>
        <p:origin x="1762" y="58"/>
      </p:cViewPr>
      <p:guideLst/>
    </p:cSldViewPr>
  </p:slideViewPr>
  <p:notesTextViewPr>
    <p:cViewPr>
      <p:scale>
        <a:sx n="100" d="100"/>
        <a:sy n="100" d="100"/>
      </p:scale>
      <p:origin x="0" y="0"/>
    </p:cViewPr>
  </p:notesTextViewPr>
  <p:sorterViewPr>
    <p:cViewPr>
      <p:scale>
        <a:sx n="90" d="100"/>
        <a:sy n="90"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7B429-4762-4E6F-ACE6-7A92BDFF8EBF}"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30C9C814-CC49-4DFF-8648-826B66272D76}">
      <dgm:prSet phldrT="[Text]" custT="1"/>
      <dgm:spPr/>
      <dgm:t>
        <a:bodyPr/>
        <a:lstStyle/>
        <a:p>
          <a:r>
            <a:rPr lang="en-US" sz="1800" b="1" dirty="0">
              <a:solidFill>
                <a:schemeClr val="bg1">
                  <a:lumMod val="50000"/>
                </a:schemeClr>
              </a:solidFill>
            </a:rPr>
            <a:t>Exempt</a:t>
          </a:r>
        </a:p>
      </dgm:t>
    </dgm:pt>
    <dgm:pt modelId="{03B6FB1F-3F4B-41EE-BE1E-60EA28A3B180}" type="parTrans" cxnId="{D0D14305-86AD-4344-8689-57FBD52D8AA6}">
      <dgm:prSet/>
      <dgm:spPr/>
      <dgm:t>
        <a:bodyPr/>
        <a:lstStyle/>
        <a:p>
          <a:endParaRPr lang="en-US"/>
        </a:p>
      </dgm:t>
    </dgm:pt>
    <dgm:pt modelId="{F831BBE8-A749-4314-9E12-286BA8FEE260}" type="sibTrans" cxnId="{D0D14305-86AD-4344-8689-57FBD52D8AA6}">
      <dgm:prSet/>
      <dgm:spPr/>
      <dgm:t>
        <a:bodyPr/>
        <a:lstStyle/>
        <a:p>
          <a:endParaRPr lang="en-US"/>
        </a:p>
      </dgm:t>
    </dgm:pt>
    <dgm:pt modelId="{C35F2240-E936-435C-B1CB-3DDFA86660EF}">
      <dgm:prSet phldrT="[Text]" custT="1"/>
      <dgm:spPr/>
      <dgm:t>
        <a:bodyPr/>
        <a:lstStyle/>
        <a:p>
          <a:pPr>
            <a:buClr>
              <a:srgbClr val="90C226"/>
            </a:buClr>
            <a:buSzPct val="80000"/>
            <a:buFont typeface="Arial" panose="020B0604020202020204" pitchFamily="34" charset="0"/>
            <a:buChar char="•"/>
          </a:pPr>
          <a:r>
            <a:rPr kumimoji="0" lang="en-US" altLang="en-US" sz="1400" b="0" i="0" u="none" strike="noStrike" cap="none" spc="0" normalizeH="0" baseline="0" noProof="0" dirty="0">
              <a:ln>
                <a:noFill/>
              </a:ln>
              <a:solidFill>
                <a:schemeClr val="bg1">
                  <a:lumMod val="50000"/>
                </a:schemeClr>
              </a:solidFill>
              <a:effectLst/>
              <a:uLnTx/>
              <a:uFillTx/>
              <a:latin typeface="+mn-lt"/>
              <a:ea typeface="+mn-ea"/>
              <a:cs typeface="+mn-cs"/>
            </a:rPr>
            <a:t>Exempt from the requirements of Common Rule but n</a:t>
          </a:r>
          <a:r>
            <a:rPr kumimoji="0" lang="en-US" sz="1400" b="0" i="0" u="none" strike="noStrike" cap="none" spc="0" normalizeH="0" baseline="0" noProof="0" dirty="0">
              <a:ln>
                <a:noFill/>
              </a:ln>
              <a:solidFill>
                <a:schemeClr val="bg1">
                  <a:lumMod val="50000"/>
                </a:schemeClr>
              </a:solidFill>
              <a:effectLst/>
              <a:uLnTx/>
              <a:uFillTx/>
              <a:latin typeface="+mn-lt"/>
              <a:ea typeface="+mn-ea"/>
              <a:cs typeface="+mn-cs"/>
            </a:rPr>
            <a:t>ot exempt from ethical considerations</a:t>
          </a:r>
          <a:endParaRPr lang="en-US" sz="1400" dirty="0">
            <a:solidFill>
              <a:schemeClr val="bg1">
                <a:lumMod val="50000"/>
              </a:schemeClr>
            </a:solidFill>
          </a:endParaRPr>
        </a:p>
      </dgm:t>
    </dgm:pt>
    <dgm:pt modelId="{612A789D-2A01-484D-8AB4-12E492999C8C}" type="parTrans" cxnId="{63D1362F-3003-42DF-8F85-D370828F691F}">
      <dgm:prSet/>
      <dgm:spPr/>
      <dgm:t>
        <a:bodyPr/>
        <a:lstStyle/>
        <a:p>
          <a:endParaRPr lang="en-US"/>
        </a:p>
      </dgm:t>
    </dgm:pt>
    <dgm:pt modelId="{D24D829A-0587-4735-BAB8-17F18EF88E7A}" type="sibTrans" cxnId="{63D1362F-3003-42DF-8F85-D370828F691F}">
      <dgm:prSet/>
      <dgm:spPr/>
      <dgm:t>
        <a:bodyPr/>
        <a:lstStyle/>
        <a:p>
          <a:endParaRPr lang="en-US"/>
        </a:p>
      </dgm:t>
    </dgm:pt>
    <dgm:pt modelId="{7858CD21-4D14-4D30-85A2-E1AB55851489}">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Fits one or more of the 8 Exempt Review Categories</a:t>
          </a:r>
          <a:endParaRPr lang="en-US" dirty="0">
            <a:solidFill>
              <a:schemeClr val="bg1">
                <a:lumMod val="50000"/>
              </a:schemeClr>
            </a:solidFill>
          </a:endParaRPr>
        </a:p>
      </dgm:t>
    </dgm:pt>
    <dgm:pt modelId="{06F8185D-3CB0-4F4B-933E-C51114EEFA9B}" type="parTrans" cxnId="{1CFBCB13-F726-4238-AF4C-F0FBE528EBD9}">
      <dgm:prSet/>
      <dgm:spPr/>
      <dgm:t>
        <a:bodyPr/>
        <a:lstStyle/>
        <a:p>
          <a:endParaRPr lang="en-US"/>
        </a:p>
      </dgm:t>
    </dgm:pt>
    <dgm:pt modelId="{2814BC79-C0FB-4F60-A2F4-D85FC77F4F46}" type="sibTrans" cxnId="{1CFBCB13-F726-4238-AF4C-F0FBE528EBD9}">
      <dgm:prSet/>
      <dgm:spPr/>
      <dgm:t>
        <a:bodyPr/>
        <a:lstStyle/>
        <a:p>
          <a:endParaRPr lang="en-US"/>
        </a:p>
      </dgm:t>
    </dgm:pt>
    <dgm:pt modelId="{39D12742-8DA1-4B1A-81EE-9CF6EE0D6BF8}">
      <dgm:prSet phldrT="[Text]" custT="1"/>
      <dgm:spPr/>
      <dgm:t>
        <a:bodyPr/>
        <a:lstStyle/>
        <a:p>
          <a:r>
            <a:rPr lang="en-US" sz="1800" b="1" dirty="0">
              <a:solidFill>
                <a:schemeClr val="bg1">
                  <a:lumMod val="50000"/>
                </a:schemeClr>
              </a:solidFill>
            </a:rPr>
            <a:t>Expedited</a:t>
          </a:r>
        </a:p>
      </dgm:t>
    </dgm:pt>
    <dgm:pt modelId="{C00AB84A-154F-4E9F-9A7C-E60DF258B39C}" type="parTrans" cxnId="{E44B60EE-C3EF-4874-9D99-354DAAA61E67}">
      <dgm:prSet/>
      <dgm:spPr/>
      <dgm:t>
        <a:bodyPr/>
        <a:lstStyle/>
        <a:p>
          <a:endParaRPr lang="en-US"/>
        </a:p>
      </dgm:t>
    </dgm:pt>
    <dgm:pt modelId="{E3EEE101-28CA-4F8E-B274-540FE5D652E7}" type="sibTrans" cxnId="{E44B60EE-C3EF-4874-9D99-354DAAA61E67}">
      <dgm:prSet/>
      <dgm:spPr/>
      <dgm:t>
        <a:bodyPr/>
        <a:lstStyle/>
        <a:p>
          <a:endParaRPr lang="en-US"/>
        </a:p>
      </dgm:t>
    </dgm:pt>
    <dgm:pt modelId="{E5F6AF74-64E9-4A9C-8440-3AD8299BA7D7}">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Research involving minimal risk*</a:t>
          </a:r>
          <a:endParaRPr lang="en-US" dirty="0">
            <a:solidFill>
              <a:schemeClr val="bg1">
                <a:lumMod val="50000"/>
              </a:schemeClr>
            </a:solidFill>
          </a:endParaRPr>
        </a:p>
      </dgm:t>
    </dgm:pt>
    <dgm:pt modelId="{68EE1D1B-A951-40AA-BE71-517860E21F30}" type="parTrans" cxnId="{3643F590-683D-4920-98B0-90FA08940EA2}">
      <dgm:prSet/>
      <dgm:spPr/>
      <dgm:t>
        <a:bodyPr/>
        <a:lstStyle/>
        <a:p>
          <a:endParaRPr lang="en-US"/>
        </a:p>
      </dgm:t>
    </dgm:pt>
    <dgm:pt modelId="{A63C85E4-7BFE-4F0C-8E18-77D60461AFF2}" type="sibTrans" cxnId="{3643F590-683D-4920-98B0-90FA08940EA2}">
      <dgm:prSet/>
      <dgm:spPr/>
      <dgm:t>
        <a:bodyPr/>
        <a:lstStyle/>
        <a:p>
          <a:endParaRPr lang="en-US"/>
        </a:p>
      </dgm:t>
    </dgm:pt>
    <dgm:pt modelId="{C82DCA15-5404-46E0-8343-AAB53333507B}">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Fits one or more of the 9 Expedited Review Categories</a:t>
          </a:r>
          <a:endParaRPr lang="en-US" dirty="0">
            <a:solidFill>
              <a:schemeClr val="bg1">
                <a:lumMod val="50000"/>
              </a:schemeClr>
            </a:solidFill>
          </a:endParaRPr>
        </a:p>
      </dgm:t>
    </dgm:pt>
    <dgm:pt modelId="{D9A02478-0503-4D6A-95B8-F9039E035F8C}" type="parTrans" cxnId="{6A628F71-CBCC-4483-BA6B-DF21AAE8FA44}">
      <dgm:prSet/>
      <dgm:spPr/>
      <dgm:t>
        <a:bodyPr/>
        <a:lstStyle/>
        <a:p>
          <a:endParaRPr lang="en-US"/>
        </a:p>
      </dgm:t>
    </dgm:pt>
    <dgm:pt modelId="{0A4806EC-4D38-48DE-9C59-E8F84199706E}" type="sibTrans" cxnId="{6A628F71-CBCC-4483-BA6B-DF21AAE8FA44}">
      <dgm:prSet/>
      <dgm:spPr/>
      <dgm:t>
        <a:bodyPr/>
        <a:lstStyle/>
        <a:p>
          <a:endParaRPr lang="en-US"/>
        </a:p>
      </dgm:t>
    </dgm:pt>
    <dgm:pt modelId="{39ADE8AA-DA89-4F2B-845C-121BD13F9141}">
      <dgm:prSet phldrT="[Text]" custT="1"/>
      <dgm:spPr/>
      <dgm:t>
        <a:bodyPr/>
        <a:lstStyle/>
        <a:p>
          <a:r>
            <a:rPr lang="en-US" sz="1800" b="1" dirty="0">
              <a:solidFill>
                <a:schemeClr val="tx1"/>
              </a:solidFill>
            </a:rPr>
            <a:t>Full Board</a:t>
          </a:r>
        </a:p>
      </dgm:t>
    </dgm:pt>
    <dgm:pt modelId="{1E8BB2C5-83A6-4625-A39A-A600390B4DC6}" type="parTrans" cxnId="{61440D68-0FF0-4E94-8C04-DB9A06141536}">
      <dgm:prSet/>
      <dgm:spPr/>
      <dgm:t>
        <a:bodyPr/>
        <a:lstStyle/>
        <a:p>
          <a:endParaRPr lang="en-US"/>
        </a:p>
      </dgm:t>
    </dgm:pt>
    <dgm:pt modelId="{5692840F-D3E1-4E1F-A2DF-F22ED2EDA256}" type="sibTrans" cxnId="{61440D68-0FF0-4E94-8C04-DB9A06141536}">
      <dgm:prSet/>
      <dgm:spPr/>
      <dgm:t>
        <a:bodyPr/>
        <a:lstStyle/>
        <a:p>
          <a:endParaRPr lang="en-US"/>
        </a:p>
      </dgm:t>
    </dgm:pt>
    <dgm:pt modelId="{E6BB1DC1-56BF-4693-94ED-1B8FAB599728}">
      <dgm:prSet phldrT="[Text]"/>
      <dgm:spPr/>
      <dgm:t>
        <a:bodyPr/>
        <a:lstStyle/>
        <a:p>
          <a:pPr>
            <a:buFont typeface="Arial" panose="020B0604020202020204" pitchFamily="34" charset="0"/>
            <a:buChar char="•"/>
          </a:pPr>
          <a:r>
            <a:rPr lang="en-US" dirty="0">
              <a:solidFill>
                <a:schemeClr val="tx1"/>
              </a:solidFill>
              <a:latin typeface="+mn-lt"/>
            </a:rPr>
            <a:t>Greater than minimal risk to subjects</a:t>
          </a:r>
          <a:endParaRPr lang="en-US" dirty="0">
            <a:solidFill>
              <a:schemeClr val="tx1"/>
            </a:solidFill>
          </a:endParaRPr>
        </a:p>
      </dgm:t>
    </dgm:pt>
    <dgm:pt modelId="{279F3712-EF96-402D-A070-070E5153CAB0}" type="parTrans" cxnId="{2DDAFD96-FC42-4B7F-8E9F-72FD0BC3C702}">
      <dgm:prSet/>
      <dgm:spPr/>
      <dgm:t>
        <a:bodyPr/>
        <a:lstStyle/>
        <a:p>
          <a:endParaRPr lang="en-US"/>
        </a:p>
      </dgm:t>
    </dgm:pt>
    <dgm:pt modelId="{5E0C6600-818D-4FD6-9475-73A0A5015429}" type="sibTrans" cxnId="{2DDAFD96-FC42-4B7F-8E9F-72FD0BC3C702}">
      <dgm:prSet/>
      <dgm:spPr/>
      <dgm:t>
        <a:bodyPr/>
        <a:lstStyle/>
        <a:p>
          <a:endParaRPr lang="en-US"/>
        </a:p>
      </dgm:t>
    </dgm:pt>
    <dgm:pt modelId="{E71E5336-91C4-43A8-8FAD-8568CBE08C6D}">
      <dgm:prSet phldrT="[Text]"/>
      <dgm:spPr/>
      <dgm:t>
        <a:bodyPr/>
        <a:lstStyle/>
        <a:p>
          <a:r>
            <a:rPr lang="en-US" dirty="0">
              <a:solidFill>
                <a:schemeClr val="tx1"/>
              </a:solidFill>
              <a:latin typeface="+mn-lt"/>
            </a:rPr>
            <a:t>Not covered under other review categories</a:t>
          </a:r>
          <a:endParaRPr lang="en-US" dirty="0">
            <a:solidFill>
              <a:schemeClr val="tx1"/>
            </a:solidFill>
          </a:endParaRPr>
        </a:p>
      </dgm:t>
    </dgm:pt>
    <dgm:pt modelId="{0FDAADE1-8EA8-4AC5-9CCD-A452F9993CA9}" type="parTrans" cxnId="{F5B7CF28-FADB-4A39-B6AF-99F0BF29CE95}">
      <dgm:prSet/>
      <dgm:spPr/>
      <dgm:t>
        <a:bodyPr/>
        <a:lstStyle/>
        <a:p>
          <a:endParaRPr lang="en-US"/>
        </a:p>
      </dgm:t>
    </dgm:pt>
    <dgm:pt modelId="{4D2F7A9D-A98F-4346-890C-5D7B202A2277}" type="sibTrans" cxnId="{F5B7CF28-FADB-4A39-B6AF-99F0BF29CE95}">
      <dgm:prSet/>
      <dgm:spPr/>
      <dgm:t>
        <a:bodyPr/>
        <a:lstStyle/>
        <a:p>
          <a:endParaRPr lang="en-US"/>
        </a:p>
      </dgm:t>
    </dgm:pt>
    <dgm:pt modelId="{2BECA5A9-B118-45F5-8171-8E8EEF0F88C9}">
      <dgm:prSet phldrT="[Text]"/>
      <dgm:spPr/>
      <dgm:t>
        <a:bodyPr/>
        <a:lstStyle/>
        <a:p>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Limited IRB Review may apply</a:t>
          </a:r>
          <a:endParaRPr lang="en-US" dirty="0">
            <a:solidFill>
              <a:schemeClr val="bg1">
                <a:lumMod val="50000"/>
              </a:schemeClr>
            </a:solidFill>
          </a:endParaRPr>
        </a:p>
      </dgm:t>
    </dgm:pt>
    <dgm:pt modelId="{664CEDA4-4D42-4E1C-B158-3D70F17E5BE8}" type="parTrans" cxnId="{D48C4DF5-1EFD-42BB-982C-68F3B0002446}">
      <dgm:prSet/>
      <dgm:spPr/>
      <dgm:t>
        <a:bodyPr/>
        <a:lstStyle/>
        <a:p>
          <a:endParaRPr lang="en-US"/>
        </a:p>
      </dgm:t>
    </dgm:pt>
    <dgm:pt modelId="{DBB43B55-5CAF-440E-A1B5-60CE6F243EE1}" type="sibTrans" cxnId="{D48C4DF5-1EFD-42BB-982C-68F3B0002446}">
      <dgm:prSet/>
      <dgm:spPr/>
      <dgm:t>
        <a:bodyPr/>
        <a:lstStyle/>
        <a:p>
          <a:endParaRPr lang="en-US"/>
        </a:p>
      </dgm:t>
    </dgm:pt>
    <dgm:pt modelId="{8997CEF2-04C8-46B2-8713-4BE7AE0E3B8C}">
      <dgm:prSet phldrT="[Text]"/>
      <dgm:spPr/>
      <dgm:t>
        <a:bodyPr/>
        <a:lstStyle/>
        <a:p>
          <a:pPr>
            <a:buClr>
              <a:srgbClr val="90C226"/>
            </a:buClr>
            <a:buSzPct val="80000"/>
            <a:buFont typeface="Arial" panose="020B0604020202020204" pitchFamily="34" charset="0"/>
            <a:buChar char="•"/>
          </a:pPr>
          <a:r>
            <a:rPr lang="en-US" dirty="0">
              <a:solidFill>
                <a:schemeClr val="bg1">
                  <a:lumMod val="50000"/>
                </a:schemeClr>
              </a:solidFill>
            </a:rPr>
            <a:t>Does not mean “fast”</a:t>
          </a:r>
        </a:p>
      </dgm:t>
    </dgm:pt>
    <dgm:pt modelId="{9983C792-493A-4625-89C3-4E24E7D3B32F}" type="parTrans" cxnId="{3E0A5099-9749-4783-9CD7-D7EF94D8F845}">
      <dgm:prSet/>
      <dgm:spPr/>
      <dgm:t>
        <a:bodyPr/>
        <a:lstStyle/>
        <a:p>
          <a:endParaRPr lang="en-US"/>
        </a:p>
      </dgm:t>
    </dgm:pt>
    <dgm:pt modelId="{3C70FF1F-1337-4EFF-BD63-A2C9F311BDE0}" type="sibTrans" cxnId="{3E0A5099-9749-4783-9CD7-D7EF94D8F845}">
      <dgm:prSet/>
      <dgm:spPr/>
      <dgm:t>
        <a:bodyPr/>
        <a:lstStyle/>
        <a:p>
          <a:endParaRPr lang="en-US"/>
        </a:p>
      </dgm:t>
    </dgm:pt>
    <dgm:pt modelId="{F0B93B62-E160-44E2-9ED3-229AF71DE13C}">
      <dgm:prSet phldrT="[Text]"/>
      <dgm:spPr/>
      <dgm:t>
        <a:bodyPr/>
        <a:lstStyle/>
        <a:p>
          <a:r>
            <a:rPr lang="en-US" dirty="0">
              <a:solidFill>
                <a:schemeClr val="tx1"/>
              </a:solidFill>
              <a:latin typeface="+mn-lt"/>
            </a:rPr>
            <a:t>Reviewed by fully convened Board</a:t>
          </a:r>
          <a:endParaRPr lang="en-US" dirty="0">
            <a:solidFill>
              <a:schemeClr val="tx1"/>
            </a:solidFill>
          </a:endParaRPr>
        </a:p>
      </dgm:t>
    </dgm:pt>
    <dgm:pt modelId="{6A70EF8D-A061-4639-B7CB-3CF2591CA938}" type="parTrans" cxnId="{C3D5CE8F-C079-4463-9A0A-FA56957FAAB7}">
      <dgm:prSet/>
      <dgm:spPr/>
      <dgm:t>
        <a:bodyPr/>
        <a:lstStyle/>
        <a:p>
          <a:endParaRPr lang="en-US"/>
        </a:p>
      </dgm:t>
    </dgm:pt>
    <dgm:pt modelId="{5F8CE483-001E-4D01-8FA4-36804A68E60B}" type="sibTrans" cxnId="{C3D5CE8F-C079-4463-9A0A-FA56957FAAB7}">
      <dgm:prSet/>
      <dgm:spPr/>
      <dgm:t>
        <a:bodyPr/>
        <a:lstStyle/>
        <a:p>
          <a:endParaRPr lang="en-US"/>
        </a:p>
      </dgm:t>
    </dgm:pt>
    <dgm:pt modelId="{7B2E64BF-7A57-42A5-BBDC-E7BFC9F0860C}" type="pres">
      <dgm:prSet presAssocID="{1DA7B429-4762-4E6F-ACE6-7A92BDFF8EBF}" presName="theList" presStyleCnt="0">
        <dgm:presLayoutVars>
          <dgm:dir/>
          <dgm:animLvl val="lvl"/>
          <dgm:resizeHandles val="exact"/>
        </dgm:presLayoutVars>
      </dgm:prSet>
      <dgm:spPr/>
    </dgm:pt>
    <dgm:pt modelId="{17B9034B-CE16-4D14-9CE7-13FD51C09E02}" type="pres">
      <dgm:prSet presAssocID="{30C9C814-CC49-4DFF-8648-826B66272D76}" presName="compNode" presStyleCnt="0"/>
      <dgm:spPr/>
    </dgm:pt>
    <dgm:pt modelId="{0CDFF747-741D-4E93-99D8-BD2A890B9989}" type="pres">
      <dgm:prSet presAssocID="{30C9C814-CC49-4DFF-8648-826B66272D76}" presName="aNode" presStyleLbl="bgShp" presStyleIdx="0" presStyleCnt="3"/>
      <dgm:spPr/>
    </dgm:pt>
    <dgm:pt modelId="{C6EDE6D0-93B4-4118-B42B-F4617335DE75}" type="pres">
      <dgm:prSet presAssocID="{30C9C814-CC49-4DFF-8648-826B66272D76}" presName="textNode" presStyleLbl="bgShp" presStyleIdx="0" presStyleCnt="3"/>
      <dgm:spPr/>
    </dgm:pt>
    <dgm:pt modelId="{23719004-27B9-4FC7-A830-E7AF71BCFF89}" type="pres">
      <dgm:prSet presAssocID="{30C9C814-CC49-4DFF-8648-826B66272D76}" presName="compChildNode" presStyleCnt="0"/>
      <dgm:spPr/>
    </dgm:pt>
    <dgm:pt modelId="{46FB2A77-A85F-4220-83E4-3FFC93A88E62}" type="pres">
      <dgm:prSet presAssocID="{30C9C814-CC49-4DFF-8648-826B66272D76}" presName="theInnerList" presStyleCnt="0"/>
      <dgm:spPr/>
    </dgm:pt>
    <dgm:pt modelId="{F526B4CC-2FC1-4B99-8C84-9881E4E5616B}" type="pres">
      <dgm:prSet presAssocID="{C35F2240-E936-435C-B1CB-3DDFA86660EF}" presName="childNode" presStyleLbl="node1" presStyleIdx="0" presStyleCnt="9">
        <dgm:presLayoutVars>
          <dgm:bulletEnabled val="1"/>
        </dgm:presLayoutVars>
      </dgm:prSet>
      <dgm:spPr/>
    </dgm:pt>
    <dgm:pt modelId="{504FE5B0-8C2E-48C9-9EBA-3FFD89BAF624}" type="pres">
      <dgm:prSet presAssocID="{C35F2240-E936-435C-B1CB-3DDFA86660EF}" presName="aSpace2" presStyleCnt="0"/>
      <dgm:spPr/>
    </dgm:pt>
    <dgm:pt modelId="{2E412C77-649C-46D5-936B-CA56D6F42793}" type="pres">
      <dgm:prSet presAssocID="{7858CD21-4D14-4D30-85A2-E1AB55851489}" presName="childNode" presStyleLbl="node1" presStyleIdx="1" presStyleCnt="9">
        <dgm:presLayoutVars>
          <dgm:bulletEnabled val="1"/>
        </dgm:presLayoutVars>
      </dgm:prSet>
      <dgm:spPr/>
    </dgm:pt>
    <dgm:pt modelId="{3D90120B-EB24-420E-ABCA-F9ED4D881799}" type="pres">
      <dgm:prSet presAssocID="{7858CD21-4D14-4D30-85A2-E1AB55851489}" presName="aSpace2" presStyleCnt="0"/>
      <dgm:spPr/>
    </dgm:pt>
    <dgm:pt modelId="{2653B11E-1E65-401B-BB38-3696D84102A8}" type="pres">
      <dgm:prSet presAssocID="{2BECA5A9-B118-45F5-8171-8E8EEF0F88C9}" presName="childNode" presStyleLbl="node1" presStyleIdx="2" presStyleCnt="9">
        <dgm:presLayoutVars>
          <dgm:bulletEnabled val="1"/>
        </dgm:presLayoutVars>
      </dgm:prSet>
      <dgm:spPr/>
    </dgm:pt>
    <dgm:pt modelId="{94D72BB0-C6EA-4F78-82E1-BA3566EC5C39}" type="pres">
      <dgm:prSet presAssocID="{30C9C814-CC49-4DFF-8648-826B66272D76}" presName="aSpace" presStyleCnt="0"/>
      <dgm:spPr/>
    </dgm:pt>
    <dgm:pt modelId="{D39ED209-0150-4EE0-82BA-420560993213}" type="pres">
      <dgm:prSet presAssocID="{39D12742-8DA1-4B1A-81EE-9CF6EE0D6BF8}" presName="compNode" presStyleCnt="0"/>
      <dgm:spPr/>
    </dgm:pt>
    <dgm:pt modelId="{20A748C0-AEF3-496E-AFA4-B9D65D3D4001}" type="pres">
      <dgm:prSet presAssocID="{39D12742-8DA1-4B1A-81EE-9CF6EE0D6BF8}" presName="aNode" presStyleLbl="bgShp" presStyleIdx="1" presStyleCnt="3"/>
      <dgm:spPr/>
    </dgm:pt>
    <dgm:pt modelId="{870215EF-F376-4AA4-89C3-C7AF2452B921}" type="pres">
      <dgm:prSet presAssocID="{39D12742-8DA1-4B1A-81EE-9CF6EE0D6BF8}" presName="textNode" presStyleLbl="bgShp" presStyleIdx="1" presStyleCnt="3"/>
      <dgm:spPr/>
    </dgm:pt>
    <dgm:pt modelId="{845BE782-A517-4235-9E40-E57FB5E81E4E}" type="pres">
      <dgm:prSet presAssocID="{39D12742-8DA1-4B1A-81EE-9CF6EE0D6BF8}" presName="compChildNode" presStyleCnt="0"/>
      <dgm:spPr/>
    </dgm:pt>
    <dgm:pt modelId="{75C35388-A3FF-43CA-BB4A-81473ECE70AD}" type="pres">
      <dgm:prSet presAssocID="{39D12742-8DA1-4B1A-81EE-9CF6EE0D6BF8}" presName="theInnerList" presStyleCnt="0"/>
      <dgm:spPr/>
    </dgm:pt>
    <dgm:pt modelId="{3FA85B65-0E4A-44A9-968B-6F101D9298BB}" type="pres">
      <dgm:prSet presAssocID="{E5F6AF74-64E9-4A9C-8440-3AD8299BA7D7}" presName="childNode" presStyleLbl="node1" presStyleIdx="3" presStyleCnt="9">
        <dgm:presLayoutVars>
          <dgm:bulletEnabled val="1"/>
        </dgm:presLayoutVars>
      </dgm:prSet>
      <dgm:spPr/>
    </dgm:pt>
    <dgm:pt modelId="{E44EF30E-2419-4514-80AE-3E414C520A77}" type="pres">
      <dgm:prSet presAssocID="{E5F6AF74-64E9-4A9C-8440-3AD8299BA7D7}" presName="aSpace2" presStyleCnt="0"/>
      <dgm:spPr/>
    </dgm:pt>
    <dgm:pt modelId="{4CA0F1A1-EBFA-49D8-8B81-F0141F07843D}" type="pres">
      <dgm:prSet presAssocID="{C82DCA15-5404-46E0-8343-AAB53333507B}" presName="childNode" presStyleLbl="node1" presStyleIdx="4" presStyleCnt="9">
        <dgm:presLayoutVars>
          <dgm:bulletEnabled val="1"/>
        </dgm:presLayoutVars>
      </dgm:prSet>
      <dgm:spPr/>
    </dgm:pt>
    <dgm:pt modelId="{79C31CD7-6203-4C8E-A7CE-2CBC63406CE4}" type="pres">
      <dgm:prSet presAssocID="{C82DCA15-5404-46E0-8343-AAB53333507B}" presName="aSpace2" presStyleCnt="0"/>
      <dgm:spPr/>
    </dgm:pt>
    <dgm:pt modelId="{2D012CA9-7B12-4C5C-BF6F-50A2AA15E256}" type="pres">
      <dgm:prSet presAssocID="{8997CEF2-04C8-46B2-8713-4BE7AE0E3B8C}" presName="childNode" presStyleLbl="node1" presStyleIdx="5" presStyleCnt="9">
        <dgm:presLayoutVars>
          <dgm:bulletEnabled val="1"/>
        </dgm:presLayoutVars>
      </dgm:prSet>
      <dgm:spPr/>
    </dgm:pt>
    <dgm:pt modelId="{2E81AA95-94BC-46CF-A8B7-C09D0E3429F4}" type="pres">
      <dgm:prSet presAssocID="{39D12742-8DA1-4B1A-81EE-9CF6EE0D6BF8}" presName="aSpace" presStyleCnt="0"/>
      <dgm:spPr/>
    </dgm:pt>
    <dgm:pt modelId="{FB4F2B92-7FC5-432C-B057-0BBCF46419CD}" type="pres">
      <dgm:prSet presAssocID="{39ADE8AA-DA89-4F2B-845C-121BD13F9141}" presName="compNode" presStyleCnt="0"/>
      <dgm:spPr/>
    </dgm:pt>
    <dgm:pt modelId="{8A847876-BCD2-4932-B46A-40ABEEC3F2FD}" type="pres">
      <dgm:prSet presAssocID="{39ADE8AA-DA89-4F2B-845C-121BD13F9141}" presName="aNode" presStyleLbl="bgShp" presStyleIdx="2" presStyleCnt="3"/>
      <dgm:spPr/>
    </dgm:pt>
    <dgm:pt modelId="{D5B6DC39-F2A6-4FD4-AEFC-AE5662CDEA2D}" type="pres">
      <dgm:prSet presAssocID="{39ADE8AA-DA89-4F2B-845C-121BD13F9141}" presName="textNode" presStyleLbl="bgShp" presStyleIdx="2" presStyleCnt="3"/>
      <dgm:spPr/>
    </dgm:pt>
    <dgm:pt modelId="{CF7C3348-21A8-4C6F-BC43-859DB96BEE51}" type="pres">
      <dgm:prSet presAssocID="{39ADE8AA-DA89-4F2B-845C-121BD13F9141}" presName="compChildNode" presStyleCnt="0"/>
      <dgm:spPr/>
    </dgm:pt>
    <dgm:pt modelId="{F31CAC00-BB4A-4504-8FFC-4B03B7B81160}" type="pres">
      <dgm:prSet presAssocID="{39ADE8AA-DA89-4F2B-845C-121BD13F9141}" presName="theInnerList" presStyleCnt="0"/>
      <dgm:spPr/>
    </dgm:pt>
    <dgm:pt modelId="{E63FF044-38B4-4EE6-966B-B30297D908D3}" type="pres">
      <dgm:prSet presAssocID="{E6BB1DC1-56BF-4693-94ED-1B8FAB599728}" presName="childNode" presStyleLbl="node1" presStyleIdx="6" presStyleCnt="9">
        <dgm:presLayoutVars>
          <dgm:bulletEnabled val="1"/>
        </dgm:presLayoutVars>
      </dgm:prSet>
      <dgm:spPr/>
    </dgm:pt>
    <dgm:pt modelId="{42D8FFF1-60F1-441A-8667-32912D919D97}" type="pres">
      <dgm:prSet presAssocID="{E6BB1DC1-56BF-4693-94ED-1B8FAB599728}" presName="aSpace2" presStyleCnt="0"/>
      <dgm:spPr/>
    </dgm:pt>
    <dgm:pt modelId="{7D8868D0-8415-4179-A4DE-89B883EE6408}" type="pres">
      <dgm:prSet presAssocID="{E71E5336-91C4-43A8-8FAD-8568CBE08C6D}" presName="childNode" presStyleLbl="node1" presStyleIdx="7" presStyleCnt="9">
        <dgm:presLayoutVars>
          <dgm:bulletEnabled val="1"/>
        </dgm:presLayoutVars>
      </dgm:prSet>
      <dgm:spPr/>
    </dgm:pt>
    <dgm:pt modelId="{CBE262AA-F6AD-42E9-9AAF-2040F4EB7E0D}" type="pres">
      <dgm:prSet presAssocID="{E71E5336-91C4-43A8-8FAD-8568CBE08C6D}" presName="aSpace2" presStyleCnt="0"/>
      <dgm:spPr/>
    </dgm:pt>
    <dgm:pt modelId="{09E2870D-76DA-4CE5-902F-B248BC6A8E94}" type="pres">
      <dgm:prSet presAssocID="{F0B93B62-E160-44E2-9ED3-229AF71DE13C}" presName="childNode" presStyleLbl="node1" presStyleIdx="8" presStyleCnt="9">
        <dgm:presLayoutVars>
          <dgm:bulletEnabled val="1"/>
        </dgm:presLayoutVars>
      </dgm:prSet>
      <dgm:spPr/>
    </dgm:pt>
  </dgm:ptLst>
  <dgm:cxnLst>
    <dgm:cxn modelId="{D0D14305-86AD-4344-8689-57FBD52D8AA6}" srcId="{1DA7B429-4762-4E6F-ACE6-7A92BDFF8EBF}" destId="{30C9C814-CC49-4DFF-8648-826B66272D76}" srcOrd="0" destOrd="0" parTransId="{03B6FB1F-3F4B-41EE-BE1E-60EA28A3B180}" sibTransId="{F831BBE8-A749-4314-9E12-286BA8FEE260}"/>
    <dgm:cxn modelId="{1CFBCB13-F726-4238-AF4C-F0FBE528EBD9}" srcId="{30C9C814-CC49-4DFF-8648-826B66272D76}" destId="{7858CD21-4D14-4D30-85A2-E1AB55851489}" srcOrd="1" destOrd="0" parTransId="{06F8185D-3CB0-4F4B-933E-C51114EEFA9B}" sibTransId="{2814BC79-C0FB-4F60-A2F4-D85FC77F4F46}"/>
    <dgm:cxn modelId="{F5B7CF28-FADB-4A39-B6AF-99F0BF29CE95}" srcId="{39ADE8AA-DA89-4F2B-845C-121BD13F9141}" destId="{E71E5336-91C4-43A8-8FAD-8568CBE08C6D}" srcOrd="1" destOrd="0" parTransId="{0FDAADE1-8EA8-4AC5-9CCD-A452F9993CA9}" sibTransId="{4D2F7A9D-A98F-4346-890C-5D7B202A2277}"/>
    <dgm:cxn modelId="{63D1362F-3003-42DF-8F85-D370828F691F}" srcId="{30C9C814-CC49-4DFF-8648-826B66272D76}" destId="{C35F2240-E936-435C-B1CB-3DDFA86660EF}" srcOrd="0" destOrd="0" parTransId="{612A789D-2A01-484D-8AB4-12E492999C8C}" sibTransId="{D24D829A-0587-4735-BAB8-17F18EF88E7A}"/>
    <dgm:cxn modelId="{90CFD231-DF34-4081-A2B6-534CFAB8A5BA}" type="presOf" srcId="{30C9C814-CC49-4DFF-8648-826B66272D76}" destId="{0CDFF747-741D-4E93-99D8-BD2A890B9989}" srcOrd="0" destOrd="0" presId="urn:microsoft.com/office/officeart/2005/8/layout/lProcess2"/>
    <dgm:cxn modelId="{137B8D33-A508-4D37-8598-100541453267}" type="presOf" srcId="{1DA7B429-4762-4E6F-ACE6-7A92BDFF8EBF}" destId="{7B2E64BF-7A57-42A5-BBDC-E7BFC9F0860C}" srcOrd="0" destOrd="0" presId="urn:microsoft.com/office/officeart/2005/8/layout/lProcess2"/>
    <dgm:cxn modelId="{90145D37-4F5D-4FDF-945B-76510B88B154}" type="presOf" srcId="{E6BB1DC1-56BF-4693-94ED-1B8FAB599728}" destId="{E63FF044-38B4-4EE6-966B-B30297D908D3}" srcOrd="0" destOrd="0" presId="urn:microsoft.com/office/officeart/2005/8/layout/lProcess2"/>
    <dgm:cxn modelId="{EC46AD37-EAAE-4F8E-9BA0-D8E96955BFB0}" type="presOf" srcId="{39ADE8AA-DA89-4F2B-845C-121BD13F9141}" destId="{8A847876-BCD2-4932-B46A-40ABEEC3F2FD}" srcOrd="0" destOrd="0" presId="urn:microsoft.com/office/officeart/2005/8/layout/lProcess2"/>
    <dgm:cxn modelId="{25F49641-3CC1-44C7-AAA5-4DC73F06872D}" type="presOf" srcId="{F0B93B62-E160-44E2-9ED3-229AF71DE13C}" destId="{09E2870D-76DA-4CE5-902F-B248BC6A8E94}" srcOrd="0" destOrd="0" presId="urn:microsoft.com/office/officeart/2005/8/layout/lProcess2"/>
    <dgm:cxn modelId="{3C8ACF61-88FE-4C07-A98B-CB33758900AC}" type="presOf" srcId="{30C9C814-CC49-4DFF-8648-826B66272D76}" destId="{C6EDE6D0-93B4-4118-B42B-F4617335DE75}" srcOrd="1" destOrd="0" presId="urn:microsoft.com/office/officeart/2005/8/layout/lProcess2"/>
    <dgm:cxn modelId="{61440D68-0FF0-4E94-8C04-DB9A06141536}" srcId="{1DA7B429-4762-4E6F-ACE6-7A92BDFF8EBF}" destId="{39ADE8AA-DA89-4F2B-845C-121BD13F9141}" srcOrd="2" destOrd="0" parTransId="{1E8BB2C5-83A6-4625-A39A-A600390B4DC6}" sibTransId="{5692840F-D3E1-4E1F-A2DF-F22ED2EDA256}"/>
    <dgm:cxn modelId="{6A628F71-CBCC-4483-BA6B-DF21AAE8FA44}" srcId="{39D12742-8DA1-4B1A-81EE-9CF6EE0D6BF8}" destId="{C82DCA15-5404-46E0-8343-AAB53333507B}" srcOrd="1" destOrd="0" parTransId="{D9A02478-0503-4D6A-95B8-F9039E035F8C}" sibTransId="{0A4806EC-4D38-48DE-9C59-E8F84199706E}"/>
    <dgm:cxn modelId="{B325A951-039C-4D2C-BAA3-C4A0D1557211}" type="presOf" srcId="{2BECA5A9-B118-45F5-8171-8E8EEF0F88C9}" destId="{2653B11E-1E65-401B-BB38-3696D84102A8}" srcOrd="0" destOrd="0" presId="urn:microsoft.com/office/officeart/2005/8/layout/lProcess2"/>
    <dgm:cxn modelId="{A196F251-1E9F-42D3-AF2A-EB7BD219F596}" type="presOf" srcId="{C35F2240-E936-435C-B1CB-3DDFA86660EF}" destId="{F526B4CC-2FC1-4B99-8C84-9881E4E5616B}" srcOrd="0" destOrd="0" presId="urn:microsoft.com/office/officeart/2005/8/layout/lProcess2"/>
    <dgm:cxn modelId="{DB11C785-0D18-4E9D-AC6D-5328F14D7EC5}" type="presOf" srcId="{E5F6AF74-64E9-4A9C-8440-3AD8299BA7D7}" destId="{3FA85B65-0E4A-44A9-968B-6F101D9298BB}" srcOrd="0" destOrd="0" presId="urn:microsoft.com/office/officeart/2005/8/layout/lProcess2"/>
    <dgm:cxn modelId="{C3D5CE8F-C079-4463-9A0A-FA56957FAAB7}" srcId="{39ADE8AA-DA89-4F2B-845C-121BD13F9141}" destId="{F0B93B62-E160-44E2-9ED3-229AF71DE13C}" srcOrd="2" destOrd="0" parTransId="{6A70EF8D-A061-4639-B7CB-3CF2591CA938}" sibTransId="{5F8CE483-001E-4D01-8FA4-36804A68E60B}"/>
    <dgm:cxn modelId="{3643F590-683D-4920-98B0-90FA08940EA2}" srcId="{39D12742-8DA1-4B1A-81EE-9CF6EE0D6BF8}" destId="{E5F6AF74-64E9-4A9C-8440-3AD8299BA7D7}" srcOrd="0" destOrd="0" parTransId="{68EE1D1B-A951-40AA-BE71-517860E21F30}" sibTransId="{A63C85E4-7BFE-4F0C-8E18-77D60461AFF2}"/>
    <dgm:cxn modelId="{2DDAFD96-FC42-4B7F-8E9F-72FD0BC3C702}" srcId="{39ADE8AA-DA89-4F2B-845C-121BD13F9141}" destId="{E6BB1DC1-56BF-4693-94ED-1B8FAB599728}" srcOrd="0" destOrd="0" parTransId="{279F3712-EF96-402D-A070-070E5153CAB0}" sibTransId="{5E0C6600-818D-4FD6-9475-73A0A5015429}"/>
    <dgm:cxn modelId="{3E0A5099-9749-4783-9CD7-D7EF94D8F845}" srcId="{39D12742-8DA1-4B1A-81EE-9CF6EE0D6BF8}" destId="{8997CEF2-04C8-46B2-8713-4BE7AE0E3B8C}" srcOrd="2" destOrd="0" parTransId="{9983C792-493A-4625-89C3-4E24E7D3B32F}" sibTransId="{3C70FF1F-1337-4EFF-BD63-A2C9F311BDE0}"/>
    <dgm:cxn modelId="{7A8514A5-6386-4E57-A733-A534F971F07F}" type="presOf" srcId="{8997CEF2-04C8-46B2-8713-4BE7AE0E3B8C}" destId="{2D012CA9-7B12-4C5C-BF6F-50A2AA15E256}" srcOrd="0" destOrd="0" presId="urn:microsoft.com/office/officeart/2005/8/layout/lProcess2"/>
    <dgm:cxn modelId="{B10631B0-8476-4D7D-9861-EB6419FF3D36}" type="presOf" srcId="{C82DCA15-5404-46E0-8343-AAB53333507B}" destId="{4CA0F1A1-EBFA-49D8-8B81-F0141F07843D}" srcOrd="0" destOrd="0" presId="urn:microsoft.com/office/officeart/2005/8/layout/lProcess2"/>
    <dgm:cxn modelId="{60DF63C3-A5AC-468E-AEF4-5AAF5FF68FE3}" type="presOf" srcId="{39D12742-8DA1-4B1A-81EE-9CF6EE0D6BF8}" destId="{20A748C0-AEF3-496E-AFA4-B9D65D3D4001}" srcOrd="0" destOrd="0" presId="urn:microsoft.com/office/officeart/2005/8/layout/lProcess2"/>
    <dgm:cxn modelId="{B2F87ED5-41E7-4D28-9B32-262FB3A26A3E}" type="presOf" srcId="{39D12742-8DA1-4B1A-81EE-9CF6EE0D6BF8}" destId="{870215EF-F376-4AA4-89C3-C7AF2452B921}" srcOrd="1" destOrd="0" presId="urn:microsoft.com/office/officeart/2005/8/layout/lProcess2"/>
    <dgm:cxn modelId="{E44B60EE-C3EF-4874-9D99-354DAAA61E67}" srcId="{1DA7B429-4762-4E6F-ACE6-7A92BDFF8EBF}" destId="{39D12742-8DA1-4B1A-81EE-9CF6EE0D6BF8}" srcOrd="1" destOrd="0" parTransId="{C00AB84A-154F-4E9F-9A7C-E60DF258B39C}" sibTransId="{E3EEE101-28CA-4F8E-B274-540FE5D652E7}"/>
    <dgm:cxn modelId="{671126F0-3914-40B7-85CD-899F4C13EF33}" type="presOf" srcId="{39ADE8AA-DA89-4F2B-845C-121BD13F9141}" destId="{D5B6DC39-F2A6-4FD4-AEFC-AE5662CDEA2D}" srcOrd="1" destOrd="0" presId="urn:microsoft.com/office/officeart/2005/8/layout/lProcess2"/>
    <dgm:cxn modelId="{D48C4DF5-1EFD-42BB-982C-68F3B0002446}" srcId="{30C9C814-CC49-4DFF-8648-826B66272D76}" destId="{2BECA5A9-B118-45F5-8171-8E8EEF0F88C9}" srcOrd="2" destOrd="0" parTransId="{664CEDA4-4D42-4E1C-B158-3D70F17E5BE8}" sibTransId="{DBB43B55-5CAF-440E-A1B5-60CE6F243EE1}"/>
    <dgm:cxn modelId="{AC5054F8-DC1D-4E2C-B786-1CA511DE0C49}" type="presOf" srcId="{7858CD21-4D14-4D30-85A2-E1AB55851489}" destId="{2E412C77-649C-46D5-936B-CA56D6F42793}" srcOrd="0" destOrd="0" presId="urn:microsoft.com/office/officeart/2005/8/layout/lProcess2"/>
    <dgm:cxn modelId="{012D97F8-F312-4241-80A3-43EB6FBD11CB}" type="presOf" srcId="{E71E5336-91C4-43A8-8FAD-8568CBE08C6D}" destId="{7D8868D0-8415-4179-A4DE-89B883EE6408}" srcOrd="0" destOrd="0" presId="urn:microsoft.com/office/officeart/2005/8/layout/lProcess2"/>
    <dgm:cxn modelId="{0D018107-8685-493D-813D-60EFE83E5049}" type="presParOf" srcId="{7B2E64BF-7A57-42A5-BBDC-E7BFC9F0860C}" destId="{17B9034B-CE16-4D14-9CE7-13FD51C09E02}" srcOrd="0" destOrd="0" presId="urn:microsoft.com/office/officeart/2005/8/layout/lProcess2"/>
    <dgm:cxn modelId="{6D04E048-56C6-44BA-BAE4-2A068BBAD16B}" type="presParOf" srcId="{17B9034B-CE16-4D14-9CE7-13FD51C09E02}" destId="{0CDFF747-741D-4E93-99D8-BD2A890B9989}" srcOrd="0" destOrd="0" presId="urn:microsoft.com/office/officeart/2005/8/layout/lProcess2"/>
    <dgm:cxn modelId="{2506D087-FE9F-4E97-82D9-123E8D5506E7}" type="presParOf" srcId="{17B9034B-CE16-4D14-9CE7-13FD51C09E02}" destId="{C6EDE6D0-93B4-4118-B42B-F4617335DE75}" srcOrd="1" destOrd="0" presId="urn:microsoft.com/office/officeart/2005/8/layout/lProcess2"/>
    <dgm:cxn modelId="{A1F54A55-00A8-4E90-83D0-98FCE2902BAC}" type="presParOf" srcId="{17B9034B-CE16-4D14-9CE7-13FD51C09E02}" destId="{23719004-27B9-4FC7-A830-E7AF71BCFF89}" srcOrd="2" destOrd="0" presId="urn:microsoft.com/office/officeart/2005/8/layout/lProcess2"/>
    <dgm:cxn modelId="{768F01B9-21B5-4FD7-8B28-290783CEA945}" type="presParOf" srcId="{23719004-27B9-4FC7-A830-E7AF71BCFF89}" destId="{46FB2A77-A85F-4220-83E4-3FFC93A88E62}" srcOrd="0" destOrd="0" presId="urn:microsoft.com/office/officeart/2005/8/layout/lProcess2"/>
    <dgm:cxn modelId="{8F25744B-838B-49E0-852A-E5E4076474A1}" type="presParOf" srcId="{46FB2A77-A85F-4220-83E4-3FFC93A88E62}" destId="{F526B4CC-2FC1-4B99-8C84-9881E4E5616B}" srcOrd="0" destOrd="0" presId="urn:microsoft.com/office/officeart/2005/8/layout/lProcess2"/>
    <dgm:cxn modelId="{D01AD7DD-194B-4498-BC41-C4F7295E7D84}" type="presParOf" srcId="{46FB2A77-A85F-4220-83E4-3FFC93A88E62}" destId="{504FE5B0-8C2E-48C9-9EBA-3FFD89BAF624}" srcOrd="1" destOrd="0" presId="urn:microsoft.com/office/officeart/2005/8/layout/lProcess2"/>
    <dgm:cxn modelId="{383DFAE1-A5BA-4D59-9BAA-F75A894F7DE8}" type="presParOf" srcId="{46FB2A77-A85F-4220-83E4-3FFC93A88E62}" destId="{2E412C77-649C-46D5-936B-CA56D6F42793}" srcOrd="2" destOrd="0" presId="urn:microsoft.com/office/officeart/2005/8/layout/lProcess2"/>
    <dgm:cxn modelId="{D34BC660-B6F1-42A4-8758-F1F6986A82C2}" type="presParOf" srcId="{46FB2A77-A85F-4220-83E4-3FFC93A88E62}" destId="{3D90120B-EB24-420E-ABCA-F9ED4D881799}" srcOrd="3" destOrd="0" presId="urn:microsoft.com/office/officeart/2005/8/layout/lProcess2"/>
    <dgm:cxn modelId="{729F6A03-334A-45B4-A00A-3ACF4875063C}" type="presParOf" srcId="{46FB2A77-A85F-4220-83E4-3FFC93A88E62}" destId="{2653B11E-1E65-401B-BB38-3696D84102A8}" srcOrd="4" destOrd="0" presId="urn:microsoft.com/office/officeart/2005/8/layout/lProcess2"/>
    <dgm:cxn modelId="{8B82F596-33E6-4D5D-A2E3-A2386AB0F481}" type="presParOf" srcId="{7B2E64BF-7A57-42A5-BBDC-E7BFC9F0860C}" destId="{94D72BB0-C6EA-4F78-82E1-BA3566EC5C39}" srcOrd="1" destOrd="0" presId="urn:microsoft.com/office/officeart/2005/8/layout/lProcess2"/>
    <dgm:cxn modelId="{BD878E43-56BF-4E91-97BE-B02DCDEB9809}" type="presParOf" srcId="{7B2E64BF-7A57-42A5-BBDC-E7BFC9F0860C}" destId="{D39ED209-0150-4EE0-82BA-420560993213}" srcOrd="2" destOrd="0" presId="urn:microsoft.com/office/officeart/2005/8/layout/lProcess2"/>
    <dgm:cxn modelId="{BA4CBD05-9541-437A-B7D4-0828BE160AEB}" type="presParOf" srcId="{D39ED209-0150-4EE0-82BA-420560993213}" destId="{20A748C0-AEF3-496E-AFA4-B9D65D3D4001}" srcOrd="0" destOrd="0" presId="urn:microsoft.com/office/officeart/2005/8/layout/lProcess2"/>
    <dgm:cxn modelId="{8EA573A7-DC69-48C7-802C-3D76BA526914}" type="presParOf" srcId="{D39ED209-0150-4EE0-82BA-420560993213}" destId="{870215EF-F376-4AA4-89C3-C7AF2452B921}" srcOrd="1" destOrd="0" presId="urn:microsoft.com/office/officeart/2005/8/layout/lProcess2"/>
    <dgm:cxn modelId="{33B8F9E9-C13F-4B22-8E2C-BAA617E5D1F3}" type="presParOf" srcId="{D39ED209-0150-4EE0-82BA-420560993213}" destId="{845BE782-A517-4235-9E40-E57FB5E81E4E}" srcOrd="2" destOrd="0" presId="urn:microsoft.com/office/officeart/2005/8/layout/lProcess2"/>
    <dgm:cxn modelId="{AB632CB2-7ED2-4FC0-A465-78322DE534F9}" type="presParOf" srcId="{845BE782-A517-4235-9E40-E57FB5E81E4E}" destId="{75C35388-A3FF-43CA-BB4A-81473ECE70AD}" srcOrd="0" destOrd="0" presId="urn:microsoft.com/office/officeart/2005/8/layout/lProcess2"/>
    <dgm:cxn modelId="{A7B68627-C9A5-4E0E-97C7-70AC87651C7B}" type="presParOf" srcId="{75C35388-A3FF-43CA-BB4A-81473ECE70AD}" destId="{3FA85B65-0E4A-44A9-968B-6F101D9298BB}" srcOrd="0" destOrd="0" presId="urn:microsoft.com/office/officeart/2005/8/layout/lProcess2"/>
    <dgm:cxn modelId="{1B2972A8-CE92-40CE-87B3-A564D8026FC4}" type="presParOf" srcId="{75C35388-A3FF-43CA-BB4A-81473ECE70AD}" destId="{E44EF30E-2419-4514-80AE-3E414C520A77}" srcOrd="1" destOrd="0" presId="urn:microsoft.com/office/officeart/2005/8/layout/lProcess2"/>
    <dgm:cxn modelId="{1B73F277-CF1A-4FD5-A453-E83CF181EA30}" type="presParOf" srcId="{75C35388-A3FF-43CA-BB4A-81473ECE70AD}" destId="{4CA0F1A1-EBFA-49D8-8B81-F0141F07843D}" srcOrd="2" destOrd="0" presId="urn:microsoft.com/office/officeart/2005/8/layout/lProcess2"/>
    <dgm:cxn modelId="{1F0B8314-6187-41D4-BCF5-F3D1189181C3}" type="presParOf" srcId="{75C35388-A3FF-43CA-BB4A-81473ECE70AD}" destId="{79C31CD7-6203-4C8E-A7CE-2CBC63406CE4}" srcOrd="3" destOrd="0" presId="urn:microsoft.com/office/officeart/2005/8/layout/lProcess2"/>
    <dgm:cxn modelId="{71742259-2765-4ED9-A9AA-BA795EF33BF7}" type="presParOf" srcId="{75C35388-A3FF-43CA-BB4A-81473ECE70AD}" destId="{2D012CA9-7B12-4C5C-BF6F-50A2AA15E256}" srcOrd="4" destOrd="0" presId="urn:microsoft.com/office/officeart/2005/8/layout/lProcess2"/>
    <dgm:cxn modelId="{727152BE-A783-4858-9471-BBD6BE2923EC}" type="presParOf" srcId="{7B2E64BF-7A57-42A5-BBDC-E7BFC9F0860C}" destId="{2E81AA95-94BC-46CF-A8B7-C09D0E3429F4}" srcOrd="3" destOrd="0" presId="urn:microsoft.com/office/officeart/2005/8/layout/lProcess2"/>
    <dgm:cxn modelId="{D24A5E49-AE2A-4CCE-BFCC-07C9D4FD287F}" type="presParOf" srcId="{7B2E64BF-7A57-42A5-BBDC-E7BFC9F0860C}" destId="{FB4F2B92-7FC5-432C-B057-0BBCF46419CD}" srcOrd="4" destOrd="0" presId="urn:microsoft.com/office/officeart/2005/8/layout/lProcess2"/>
    <dgm:cxn modelId="{43AE1B72-9835-4F72-9CBE-CF36413559DF}" type="presParOf" srcId="{FB4F2B92-7FC5-432C-B057-0BBCF46419CD}" destId="{8A847876-BCD2-4932-B46A-40ABEEC3F2FD}" srcOrd="0" destOrd="0" presId="urn:microsoft.com/office/officeart/2005/8/layout/lProcess2"/>
    <dgm:cxn modelId="{86829444-FBB0-426C-86FD-C63E342D8921}" type="presParOf" srcId="{FB4F2B92-7FC5-432C-B057-0BBCF46419CD}" destId="{D5B6DC39-F2A6-4FD4-AEFC-AE5662CDEA2D}" srcOrd="1" destOrd="0" presId="urn:microsoft.com/office/officeart/2005/8/layout/lProcess2"/>
    <dgm:cxn modelId="{6892C250-4C7E-4EE6-9AF5-20D3203F2707}" type="presParOf" srcId="{FB4F2B92-7FC5-432C-B057-0BBCF46419CD}" destId="{CF7C3348-21A8-4C6F-BC43-859DB96BEE51}" srcOrd="2" destOrd="0" presId="urn:microsoft.com/office/officeart/2005/8/layout/lProcess2"/>
    <dgm:cxn modelId="{8663A9E8-E8B6-4263-9FAF-61F3E6B659A5}" type="presParOf" srcId="{CF7C3348-21A8-4C6F-BC43-859DB96BEE51}" destId="{F31CAC00-BB4A-4504-8FFC-4B03B7B81160}" srcOrd="0" destOrd="0" presId="urn:microsoft.com/office/officeart/2005/8/layout/lProcess2"/>
    <dgm:cxn modelId="{13A16802-D9CE-4DD9-B456-C7424EA3393F}" type="presParOf" srcId="{F31CAC00-BB4A-4504-8FFC-4B03B7B81160}" destId="{E63FF044-38B4-4EE6-966B-B30297D908D3}" srcOrd="0" destOrd="0" presId="urn:microsoft.com/office/officeart/2005/8/layout/lProcess2"/>
    <dgm:cxn modelId="{DA488A0F-7ABC-488D-9100-19EDC1C3CAA1}" type="presParOf" srcId="{F31CAC00-BB4A-4504-8FFC-4B03B7B81160}" destId="{42D8FFF1-60F1-441A-8667-32912D919D97}" srcOrd="1" destOrd="0" presId="urn:microsoft.com/office/officeart/2005/8/layout/lProcess2"/>
    <dgm:cxn modelId="{EC6A8DC3-B9A4-421B-B454-734A9954740A}" type="presParOf" srcId="{F31CAC00-BB4A-4504-8FFC-4B03B7B81160}" destId="{7D8868D0-8415-4179-A4DE-89B883EE6408}" srcOrd="2" destOrd="0" presId="urn:microsoft.com/office/officeart/2005/8/layout/lProcess2"/>
    <dgm:cxn modelId="{9F8D7C1A-63FE-4CE1-9E48-769AFA38B597}" type="presParOf" srcId="{F31CAC00-BB4A-4504-8FFC-4B03B7B81160}" destId="{CBE262AA-F6AD-42E9-9AAF-2040F4EB7E0D}" srcOrd="3" destOrd="0" presId="urn:microsoft.com/office/officeart/2005/8/layout/lProcess2"/>
    <dgm:cxn modelId="{3301D007-1542-45FA-BAD9-3013CCFE2D4C}" type="presParOf" srcId="{F31CAC00-BB4A-4504-8FFC-4B03B7B81160}" destId="{09E2870D-76DA-4CE5-902F-B248BC6A8E9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AB806-8D71-41D2-ACF8-0BC6EF30AB14}"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DE037E91-B279-4E90-B9E6-84A4E74CA0CB}">
      <dgm:prSet phldrT="[Text]"/>
      <dgm:spPr/>
      <dgm:t>
        <a:bodyPr/>
        <a:lstStyle/>
        <a:p>
          <a:r>
            <a:rPr lang="en-US" b="1" dirty="0"/>
            <a:t>IDE</a:t>
          </a:r>
        </a:p>
      </dgm:t>
    </dgm:pt>
    <dgm:pt modelId="{0012A445-4B74-4E93-8EAE-5DD088D7E1F0}" type="parTrans" cxnId="{87688DAE-D737-4170-9B5B-769518697FB8}">
      <dgm:prSet/>
      <dgm:spPr/>
      <dgm:t>
        <a:bodyPr/>
        <a:lstStyle/>
        <a:p>
          <a:endParaRPr lang="en-US"/>
        </a:p>
      </dgm:t>
    </dgm:pt>
    <dgm:pt modelId="{C49C23A4-2784-425A-B816-37D553F1346F}" type="sibTrans" cxnId="{87688DAE-D737-4170-9B5B-769518697FB8}">
      <dgm:prSet/>
      <dgm:spPr/>
      <dgm:t>
        <a:bodyPr/>
        <a:lstStyle/>
        <a:p>
          <a:endParaRPr lang="en-US"/>
        </a:p>
      </dgm:t>
    </dgm:pt>
    <dgm:pt modelId="{6A564F33-32DA-444E-AA9A-B5186C4718BE}">
      <dgm:prSet phldrT="[Text]"/>
      <dgm:spPr/>
      <dgm:t>
        <a:bodyPr/>
        <a:lstStyle/>
        <a:p>
          <a:r>
            <a:rPr lang="en-US" dirty="0">
              <a:solidFill>
                <a:schemeClr val="tx1"/>
              </a:solidFill>
            </a:rPr>
            <a:t>Involves an Investigational Device; </a:t>
          </a:r>
          <a:r>
            <a:rPr lang="en-US" b="1" i="1" dirty="0">
              <a:solidFill>
                <a:schemeClr val="tx1"/>
              </a:solidFill>
            </a:rPr>
            <a:t>and</a:t>
          </a:r>
          <a:r>
            <a:rPr lang="en-US" dirty="0">
              <a:solidFill>
                <a:schemeClr val="tx1"/>
              </a:solidFill>
            </a:rPr>
            <a:t>, </a:t>
          </a:r>
        </a:p>
      </dgm:t>
    </dgm:pt>
    <dgm:pt modelId="{1C80125C-9E15-4E00-B471-A46CE897DF13}" type="parTrans" cxnId="{0AEB705F-6A4A-49B9-9065-A50D04318D6A}">
      <dgm:prSet/>
      <dgm:spPr/>
      <dgm:t>
        <a:bodyPr/>
        <a:lstStyle/>
        <a:p>
          <a:endParaRPr lang="en-US"/>
        </a:p>
      </dgm:t>
    </dgm:pt>
    <dgm:pt modelId="{4416C495-257F-4E7A-920E-F5E728EE2B91}" type="sibTrans" cxnId="{0AEB705F-6A4A-49B9-9065-A50D04318D6A}">
      <dgm:prSet/>
      <dgm:spPr/>
      <dgm:t>
        <a:bodyPr/>
        <a:lstStyle/>
        <a:p>
          <a:endParaRPr lang="en-US"/>
        </a:p>
      </dgm:t>
    </dgm:pt>
    <dgm:pt modelId="{729CBCCA-064C-4BDB-BF5F-E57DD0BFEC0E}">
      <dgm:prSet phldrT="[Text]"/>
      <dgm:spPr/>
      <dgm:t>
        <a:bodyPr/>
        <a:lstStyle/>
        <a:p>
          <a:r>
            <a:rPr lang="en-US" dirty="0">
              <a:solidFill>
                <a:schemeClr val="tx1"/>
              </a:solidFill>
            </a:rPr>
            <a:t>Used in clinical research investigation; </a:t>
          </a:r>
          <a:r>
            <a:rPr lang="en-US" b="1" i="1" dirty="0">
              <a:solidFill>
                <a:schemeClr val="tx1"/>
              </a:solidFill>
            </a:rPr>
            <a:t>and</a:t>
          </a:r>
          <a:r>
            <a:rPr lang="en-US" dirty="0">
              <a:solidFill>
                <a:schemeClr val="tx1"/>
              </a:solidFill>
            </a:rPr>
            <a:t>, </a:t>
          </a:r>
        </a:p>
      </dgm:t>
    </dgm:pt>
    <dgm:pt modelId="{6B617901-AA85-4D1F-918A-49DE4798BA87}" type="parTrans" cxnId="{C1E6B2CB-4EAD-484E-8947-8F56AC89FCF2}">
      <dgm:prSet/>
      <dgm:spPr/>
      <dgm:t>
        <a:bodyPr/>
        <a:lstStyle/>
        <a:p>
          <a:endParaRPr lang="en-US"/>
        </a:p>
      </dgm:t>
    </dgm:pt>
    <dgm:pt modelId="{AA6ED662-202B-41C9-8D12-BF617DB17AB8}" type="sibTrans" cxnId="{C1E6B2CB-4EAD-484E-8947-8F56AC89FCF2}">
      <dgm:prSet/>
      <dgm:spPr/>
      <dgm:t>
        <a:bodyPr/>
        <a:lstStyle/>
        <a:p>
          <a:endParaRPr lang="en-US"/>
        </a:p>
      </dgm:t>
    </dgm:pt>
    <dgm:pt modelId="{3928F45E-1D4E-4442-A0D5-587DAE7274E7}">
      <dgm:prSet phldrT="[Text]"/>
      <dgm:spPr/>
      <dgm:t>
        <a:bodyPr/>
        <a:lstStyle/>
        <a:p>
          <a:r>
            <a:rPr lang="en-US" b="1" dirty="0"/>
            <a:t>Abbreviated IDE</a:t>
          </a:r>
        </a:p>
      </dgm:t>
    </dgm:pt>
    <dgm:pt modelId="{1C0EE6DF-A5ED-4541-AB19-F0C1F2472198}" type="parTrans" cxnId="{F1F76C6E-9911-41FF-AE81-5D1D7910C37B}">
      <dgm:prSet/>
      <dgm:spPr/>
      <dgm:t>
        <a:bodyPr/>
        <a:lstStyle/>
        <a:p>
          <a:endParaRPr lang="en-US"/>
        </a:p>
      </dgm:t>
    </dgm:pt>
    <dgm:pt modelId="{76C14537-717C-4AFD-8002-4E064723438B}" type="sibTrans" cxnId="{F1F76C6E-9911-41FF-AE81-5D1D7910C37B}">
      <dgm:prSet/>
      <dgm:spPr/>
      <dgm:t>
        <a:bodyPr/>
        <a:lstStyle/>
        <a:p>
          <a:endParaRPr lang="en-US"/>
        </a:p>
      </dgm:t>
    </dgm:pt>
    <dgm:pt modelId="{A0D79E15-1023-40F7-8E0B-C6F7E1B369E8}">
      <dgm:prSet phldrT="[Text]"/>
      <dgm:spPr/>
      <dgm:t>
        <a:bodyPr/>
        <a:lstStyle/>
        <a:p>
          <a:r>
            <a:rPr lang="en-US" dirty="0"/>
            <a:t>Involves an Investigational Device; </a:t>
          </a:r>
          <a:r>
            <a:rPr lang="en-US" b="1" i="1" dirty="0"/>
            <a:t>and</a:t>
          </a:r>
          <a:r>
            <a:rPr lang="en-US" dirty="0"/>
            <a:t>,  </a:t>
          </a:r>
        </a:p>
      </dgm:t>
    </dgm:pt>
    <dgm:pt modelId="{BD52A49C-9A30-4936-8D27-5FE40332F82E}" type="parTrans" cxnId="{C32535EE-EE2E-4EF1-8F59-2FE49758F88A}">
      <dgm:prSet/>
      <dgm:spPr/>
      <dgm:t>
        <a:bodyPr/>
        <a:lstStyle/>
        <a:p>
          <a:endParaRPr lang="en-US"/>
        </a:p>
      </dgm:t>
    </dgm:pt>
    <dgm:pt modelId="{CE3C4FA5-205B-4588-B7AA-3B168E3D0091}" type="sibTrans" cxnId="{C32535EE-EE2E-4EF1-8F59-2FE49758F88A}">
      <dgm:prSet/>
      <dgm:spPr/>
      <dgm:t>
        <a:bodyPr/>
        <a:lstStyle/>
        <a:p>
          <a:endParaRPr lang="en-US"/>
        </a:p>
      </dgm:t>
    </dgm:pt>
    <dgm:pt modelId="{09F06650-4100-4276-B372-3EC25968E57E}">
      <dgm:prSet phldrT="[Text]"/>
      <dgm:spPr/>
      <dgm:t>
        <a:bodyPr/>
        <a:lstStyle/>
        <a:p>
          <a:r>
            <a:rPr lang="en-US" b="1" dirty="0"/>
            <a:t>IDE Exempt</a:t>
          </a:r>
        </a:p>
      </dgm:t>
    </dgm:pt>
    <dgm:pt modelId="{EB421EBD-52D6-4540-B6C9-321DFBB4C9F2}" type="parTrans" cxnId="{F3E6E8D4-AF2F-496A-A196-7B1D4CB08784}">
      <dgm:prSet/>
      <dgm:spPr/>
      <dgm:t>
        <a:bodyPr/>
        <a:lstStyle/>
        <a:p>
          <a:endParaRPr lang="en-US"/>
        </a:p>
      </dgm:t>
    </dgm:pt>
    <dgm:pt modelId="{C5CD65D1-10B5-4037-9721-659A1FAE874B}" type="sibTrans" cxnId="{F3E6E8D4-AF2F-496A-A196-7B1D4CB08784}">
      <dgm:prSet/>
      <dgm:spPr/>
      <dgm:t>
        <a:bodyPr/>
        <a:lstStyle/>
        <a:p>
          <a:endParaRPr lang="en-US"/>
        </a:p>
      </dgm:t>
    </dgm:pt>
    <dgm:pt modelId="{529F15FA-8E24-41CA-957C-B886993BE1F6}">
      <dgm:prSet phldrT="[Text]"/>
      <dgm:spPr/>
      <dgm:t>
        <a:bodyPr/>
        <a:lstStyle/>
        <a:p>
          <a:r>
            <a:rPr lang="en-US" dirty="0"/>
            <a:t>Involves a legally marketed device used in accordance with labeling;</a:t>
          </a:r>
          <a:r>
            <a:rPr lang="en-US" i="1" dirty="0"/>
            <a:t> </a:t>
          </a:r>
          <a:r>
            <a:rPr lang="en-US" b="1" i="1" dirty="0"/>
            <a:t>or</a:t>
          </a:r>
          <a:r>
            <a:rPr lang="en-US" dirty="0"/>
            <a:t>, </a:t>
          </a:r>
        </a:p>
      </dgm:t>
    </dgm:pt>
    <dgm:pt modelId="{D1D750BF-5B2F-4240-9F25-302D566899C2}" type="parTrans" cxnId="{941CF263-CBD1-4DD8-BE61-11BCA072A82F}">
      <dgm:prSet/>
      <dgm:spPr/>
      <dgm:t>
        <a:bodyPr/>
        <a:lstStyle/>
        <a:p>
          <a:endParaRPr lang="en-US"/>
        </a:p>
      </dgm:t>
    </dgm:pt>
    <dgm:pt modelId="{7EB1745F-F43A-4F9F-B9C7-4B13EE92332A}" type="sibTrans" cxnId="{941CF263-CBD1-4DD8-BE61-11BCA072A82F}">
      <dgm:prSet/>
      <dgm:spPr/>
      <dgm:t>
        <a:bodyPr/>
        <a:lstStyle/>
        <a:p>
          <a:endParaRPr lang="en-US"/>
        </a:p>
      </dgm:t>
    </dgm:pt>
    <dgm:pt modelId="{BBF90843-8820-49A6-9DFD-8E2DF22A7FD4}">
      <dgm:prSet phldrT="[Text]"/>
      <dgm:spPr/>
      <dgm:t>
        <a:bodyPr/>
        <a:lstStyle/>
        <a:p>
          <a:r>
            <a:rPr lang="en-US" dirty="0">
              <a:solidFill>
                <a:schemeClr val="tx1"/>
              </a:solidFill>
            </a:rPr>
            <a:t>Intended to design, cure, mitigate, treat, or prevent disease; </a:t>
          </a:r>
          <a:r>
            <a:rPr lang="en-US" b="1" i="1" dirty="0">
              <a:solidFill>
                <a:schemeClr val="tx1"/>
              </a:solidFill>
            </a:rPr>
            <a:t>and</a:t>
          </a:r>
          <a:r>
            <a:rPr lang="en-US" dirty="0">
              <a:solidFill>
                <a:schemeClr val="tx1"/>
              </a:solidFill>
            </a:rPr>
            <a:t>, </a:t>
          </a:r>
        </a:p>
      </dgm:t>
    </dgm:pt>
    <dgm:pt modelId="{87E9D12C-689E-4FDA-BB2F-9B058D354B7B}" type="parTrans" cxnId="{0FAB9BE5-AEEE-4A8A-A760-1491EA0CEEC6}">
      <dgm:prSet/>
      <dgm:spPr/>
      <dgm:t>
        <a:bodyPr/>
        <a:lstStyle/>
        <a:p>
          <a:endParaRPr lang="en-US"/>
        </a:p>
      </dgm:t>
    </dgm:pt>
    <dgm:pt modelId="{0E18D4C1-FACF-4E26-AB25-9D4DA644AB3D}" type="sibTrans" cxnId="{0FAB9BE5-AEEE-4A8A-A760-1491EA0CEEC6}">
      <dgm:prSet/>
      <dgm:spPr/>
      <dgm:t>
        <a:bodyPr/>
        <a:lstStyle/>
        <a:p>
          <a:endParaRPr lang="en-US"/>
        </a:p>
      </dgm:t>
    </dgm:pt>
    <dgm:pt modelId="{ADF278C2-5BD8-40C9-8101-5224F1129EEF}">
      <dgm:prSet phldrT="[Text]"/>
      <dgm:spPr/>
      <dgm:t>
        <a:bodyPr/>
        <a:lstStyle/>
        <a:p>
          <a:r>
            <a:rPr lang="en-US" dirty="0">
              <a:solidFill>
                <a:schemeClr val="tx1"/>
              </a:solidFill>
            </a:rPr>
            <a:t>Intended to affect the structure or function of the body; </a:t>
          </a:r>
          <a:r>
            <a:rPr lang="en-US" b="1" i="1" dirty="0">
              <a:solidFill>
                <a:schemeClr val="tx1"/>
              </a:solidFill>
            </a:rPr>
            <a:t>and</a:t>
          </a:r>
          <a:r>
            <a:rPr lang="en-US" dirty="0">
              <a:solidFill>
                <a:schemeClr val="tx1"/>
              </a:solidFill>
            </a:rPr>
            <a:t>, </a:t>
          </a:r>
        </a:p>
      </dgm:t>
    </dgm:pt>
    <dgm:pt modelId="{3B76323C-1AF5-4D62-B769-2EE5DC253476}" type="parTrans" cxnId="{3D56FC92-75E4-4BAB-B235-03D0A567E27C}">
      <dgm:prSet/>
      <dgm:spPr/>
      <dgm:t>
        <a:bodyPr/>
        <a:lstStyle/>
        <a:p>
          <a:endParaRPr lang="en-US"/>
        </a:p>
      </dgm:t>
    </dgm:pt>
    <dgm:pt modelId="{12DBC392-186C-48D9-BF43-9B58FDCA7401}" type="sibTrans" cxnId="{3D56FC92-75E4-4BAB-B235-03D0A567E27C}">
      <dgm:prSet/>
      <dgm:spPr/>
      <dgm:t>
        <a:bodyPr/>
        <a:lstStyle/>
        <a:p>
          <a:endParaRPr lang="en-US"/>
        </a:p>
      </dgm:t>
    </dgm:pt>
    <dgm:pt modelId="{89769AA2-0B34-43C6-A0FF-F7DFC6649C69}">
      <dgm:prSet phldrT="[Text]"/>
      <dgm:spPr/>
      <dgm:t>
        <a:bodyPr/>
        <a:lstStyle/>
        <a:p>
          <a:r>
            <a:rPr lang="en-US" dirty="0"/>
            <a:t>Device is deemed significant risk (SR)</a:t>
          </a:r>
        </a:p>
      </dgm:t>
    </dgm:pt>
    <dgm:pt modelId="{BDF458AD-ED8F-4CA3-93ED-075209832CA3}" type="parTrans" cxnId="{374E546A-0EDC-48EA-9515-41A5C0E2A5ED}">
      <dgm:prSet/>
      <dgm:spPr/>
      <dgm:t>
        <a:bodyPr/>
        <a:lstStyle/>
        <a:p>
          <a:endParaRPr lang="en-US"/>
        </a:p>
      </dgm:t>
    </dgm:pt>
    <dgm:pt modelId="{AF0820BA-0A55-4EF2-93AA-BFF38CDD0A09}" type="sibTrans" cxnId="{374E546A-0EDC-48EA-9515-41A5C0E2A5ED}">
      <dgm:prSet/>
      <dgm:spPr/>
      <dgm:t>
        <a:bodyPr/>
        <a:lstStyle/>
        <a:p>
          <a:endParaRPr lang="en-US"/>
        </a:p>
      </dgm:t>
    </dgm:pt>
    <dgm:pt modelId="{05DCD053-03AB-4E81-BD4B-EA2EB7E1FD92}">
      <dgm:prSet/>
      <dgm:spPr/>
      <dgm:t>
        <a:bodyPr/>
        <a:lstStyle/>
        <a:p>
          <a:r>
            <a:rPr lang="en-US" dirty="0"/>
            <a:t>Used in clinical research investigation; </a:t>
          </a:r>
          <a:r>
            <a:rPr lang="en-US" b="1" i="1" dirty="0"/>
            <a:t>and</a:t>
          </a:r>
          <a:r>
            <a:rPr lang="en-US" dirty="0"/>
            <a:t>, </a:t>
          </a:r>
        </a:p>
      </dgm:t>
    </dgm:pt>
    <dgm:pt modelId="{284F4C54-3DC9-4265-8ACE-B11E29F77B36}" type="parTrans" cxnId="{CB41EF94-9E1B-4145-9FD3-C5E77B07C1A1}">
      <dgm:prSet/>
      <dgm:spPr/>
      <dgm:t>
        <a:bodyPr/>
        <a:lstStyle/>
        <a:p>
          <a:endParaRPr lang="en-US"/>
        </a:p>
      </dgm:t>
    </dgm:pt>
    <dgm:pt modelId="{D1F677EC-0C55-4F26-B039-31BE879C1DCD}" type="sibTrans" cxnId="{CB41EF94-9E1B-4145-9FD3-C5E77B07C1A1}">
      <dgm:prSet/>
      <dgm:spPr/>
      <dgm:t>
        <a:bodyPr/>
        <a:lstStyle/>
        <a:p>
          <a:endParaRPr lang="en-US"/>
        </a:p>
      </dgm:t>
    </dgm:pt>
    <dgm:pt modelId="{DDE8FBD0-8A17-40A4-8AEE-FE8DAC58E914}">
      <dgm:prSet/>
      <dgm:spPr/>
      <dgm:t>
        <a:bodyPr/>
        <a:lstStyle/>
        <a:p>
          <a:r>
            <a:rPr lang="en-US" dirty="0"/>
            <a:t>Intended to design, cure, mitigate, treat, or prevent disease; </a:t>
          </a:r>
          <a:r>
            <a:rPr lang="en-US" b="1" i="1" dirty="0"/>
            <a:t>and</a:t>
          </a:r>
          <a:r>
            <a:rPr lang="en-US" dirty="0"/>
            <a:t>, </a:t>
          </a:r>
        </a:p>
      </dgm:t>
    </dgm:pt>
    <dgm:pt modelId="{AE8E0865-12D8-41FA-9C1C-C8A4E343C414}" type="parTrans" cxnId="{CD967E6F-4B6D-4C61-AAA3-C4DA80E885E6}">
      <dgm:prSet/>
      <dgm:spPr/>
      <dgm:t>
        <a:bodyPr/>
        <a:lstStyle/>
        <a:p>
          <a:endParaRPr lang="en-US"/>
        </a:p>
      </dgm:t>
    </dgm:pt>
    <dgm:pt modelId="{78E4D44E-8EE0-4188-B858-07FA8E22C414}" type="sibTrans" cxnId="{CD967E6F-4B6D-4C61-AAA3-C4DA80E885E6}">
      <dgm:prSet/>
      <dgm:spPr/>
      <dgm:t>
        <a:bodyPr/>
        <a:lstStyle/>
        <a:p>
          <a:endParaRPr lang="en-US"/>
        </a:p>
      </dgm:t>
    </dgm:pt>
    <dgm:pt modelId="{CEF90187-F179-4F59-9F8E-C30F4EBD859C}">
      <dgm:prSet/>
      <dgm:spPr/>
      <dgm:t>
        <a:bodyPr/>
        <a:lstStyle/>
        <a:p>
          <a:r>
            <a:rPr lang="en-US" dirty="0"/>
            <a:t>Intended to affect the structure or function of the body; </a:t>
          </a:r>
          <a:r>
            <a:rPr lang="en-US" b="1" i="1" dirty="0"/>
            <a:t>and</a:t>
          </a:r>
          <a:r>
            <a:rPr lang="en-US" dirty="0"/>
            <a:t>, </a:t>
          </a:r>
        </a:p>
      </dgm:t>
    </dgm:pt>
    <dgm:pt modelId="{C8BF08A5-5D2A-4DD6-8D69-4D6AF16CD015}" type="parTrans" cxnId="{ADFE15A1-E245-4785-9F45-D1939D672CCD}">
      <dgm:prSet/>
      <dgm:spPr/>
      <dgm:t>
        <a:bodyPr/>
        <a:lstStyle/>
        <a:p>
          <a:endParaRPr lang="en-US"/>
        </a:p>
      </dgm:t>
    </dgm:pt>
    <dgm:pt modelId="{E9AB8547-3558-4C4E-9361-CC63BD6EA4EF}" type="sibTrans" cxnId="{ADFE15A1-E245-4785-9F45-D1939D672CCD}">
      <dgm:prSet/>
      <dgm:spPr/>
      <dgm:t>
        <a:bodyPr/>
        <a:lstStyle/>
        <a:p>
          <a:endParaRPr lang="en-US"/>
        </a:p>
      </dgm:t>
    </dgm:pt>
    <dgm:pt modelId="{0717567E-BC8E-4137-B92D-E9D0E6ED477F}">
      <dgm:prSet/>
      <dgm:spPr/>
      <dgm:t>
        <a:bodyPr/>
        <a:lstStyle/>
        <a:p>
          <a:r>
            <a:rPr lang="en-US" dirty="0"/>
            <a:t>Device is deemed non-significant risk (NSR)</a:t>
          </a:r>
        </a:p>
      </dgm:t>
    </dgm:pt>
    <dgm:pt modelId="{B14ED89E-64B0-4674-BE7B-AF054616A67C}" type="parTrans" cxnId="{D73D459D-63FA-4C68-96E2-4B8903306C3D}">
      <dgm:prSet/>
      <dgm:spPr/>
      <dgm:t>
        <a:bodyPr/>
        <a:lstStyle/>
        <a:p>
          <a:endParaRPr lang="en-US"/>
        </a:p>
      </dgm:t>
    </dgm:pt>
    <dgm:pt modelId="{0AE8CE1A-13E1-4FC8-9408-5933CF0688AB}" type="sibTrans" cxnId="{D73D459D-63FA-4C68-96E2-4B8903306C3D}">
      <dgm:prSet/>
      <dgm:spPr/>
      <dgm:t>
        <a:bodyPr/>
        <a:lstStyle/>
        <a:p>
          <a:endParaRPr lang="en-US"/>
        </a:p>
      </dgm:t>
    </dgm:pt>
    <dgm:pt modelId="{6B785E09-DA9C-4BF7-8CDC-5961B2806D47}">
      <dgm:prSet phldrT="[Text]"/>
      <dgm:spPr/>
      <dgm:t>
        <a:bodyPr/>
        <a:lstStyle/>
        <a:p>
          <a:r>
            <a:rPr lang="en-US" dirty="0"/>
            <a:t>Diagnostic device that meets the requirements of  §809.10(c); </a:t>
          </a:r>
          <a:r>
            <a:rPr lang="en-US" b="1" i="1" dirty="0"/>
            <a:t>or</a:t>
          </a:r>
          <a:r>
            <a:rPr lang="en-US" dirty="0"/>
            <a:t>, </a:t>
          </a:r>
        </a:p>
      </dgm:t>
    </dgm:pt>
    <dgm:pt modelId="{7A57EDD8-6483-4FDA-8417-9B4964A29DA6}" type="parTrans" cxnId="{AB65E127-831D-4A52-9498-104F0F5FA3BF}">
      <dgm:prSet/>
      <dgm:spPr/>
      <dgm:t>
        <a:bodyPr/>
        <a:lstStyle/>
        <a:p>
          <a:endParaRPr lang="en-US"/>
        </a:p>
      </dgm:t>
    </dgm:pt>
    <dgm:pt modelId="{02BD308E-7E56-4E36-80CF-1695001B048D}" type="sibTrans" cxnId="{AB65E127-831D-4A52-9498-104F0F5FA3BF}">
      <dgm:prSet/>
      <dgm:spPr/>
      <dgm:t>
        <a:bodyPr/>
        <a:lstStyle/>
        <a:p>
          <a:endParaRPr lang="en-US"/>
        </a:p>
      </dgm:t>
    </dgm:pt>
    <dgm:pt modelId="{8DABEB4D-AA15-4F31-BC8F-1DE865978507}">
      <dgm:prSet phldrT="[Text]"/>
      <dgm:spPr/>
      <dgm:t>
        <a:bodyPr/>
        <a:lstStyle/>
        <a:p>
          <a:r>
            <a:rPr lang="en-US" dirty="0"/>
            <a:t>A device undergoing additional testing; </a:t>
          </a:r>
          <a:r>
            <a:rPr lang="en-US" b="1" i="1" dirty="0"/>
            <a:t>or</a:t>
          </a:r>
          <a:r>
            <a:rPr lang="en-US" dirty="0"/>
            <a:t>, </a:t>
          </a:r>
        </a:p>
      </dgm:t>
    </dgm:pt>
    <dgm:pt modelId="{608F08C5-5F98-42D6-8A70-E18DF6FF2AD9}" type="parTrans" cxnId="{D7873233-49EB-4A01-8FC4-8025C895DCC2}">
      <dgm:prSet/>
      <dgm:spPr/>
      <dgm:t>
        <a:bodyPr/>
        <a:lstStyle/>
        <a:p>
          <a:endParaRPr lang="en-US"/>
        </a:p>
      </dgm:t>
    </dgm:pt>
    <dgm:pt modelId="{57399497-A10D-415F-90C5-D2BF28159F0E}" type="sibTrans" cxnId="{D7873233-49EB-4A01-8FC4-8025C895DCC2}">
      <dgm:prSet/>
      <dgm:spPr/>
      <dgm:t>
        <a:bodyPr/>
        <a:lstStyle/>
        <a:p>
          <a:endParaRPr lang="en-US"/>
        </a:p>
      </dgm:t>
    </dgm:pt>
    <dgm:pt modelId="{F3A02D9D-264D-432D-9B3A-5617CEA407D2}">
      <dgm:prSet phldrT="[Text]"/>
      <dgm:spPr/>
      <dgm:t>
        <a:bodyPr/>
        <a:lstStyle/>
        <a:p>
          <a:r>
            <a:rPr lang="en-US" dirty="0"/>
            <a:t>A device intended solely for animal use</a:t>
          </a:r>
        </a:p>
      </dgm:t>
    </dgm:pt>
    <dgm:pt modelId="{7C2569FF-96D2-4B13-A4DC-6691235181CA}" type="parTrans" cxnId="{A19DF65B-30A5-4697-9491-0BCD47477DA3}">
      <dgm:prSet/>
      <dgm:spPr/>
      <dgm:t>
        <a:bodyPr/>
        <a:lstStyle/>
        <a:p>
          <a:endParaRPr lang="en-US"/>
        </a:p>
      </dgm:t>
    </dgm:pt>
    <dgm:pt modelId="{483E0AF6-1662-4330-9C04-CA4C92BF0E3F}" type="sibTrans" cxnId="{A19DF65B-30A5-4697-9491-0BCD47477DA3}">
      <dgm:prSet/>
      <dgm:spPr/>
      <dgm:t>
        <a:bodyPr/>
        <a:lstStyle/>
        <a:p>
          <a:endParaRPr lang="en-US"/>
        </a:p>
      </dgm:t>
    </dgm:pt>
    <dgm:pt modelId="{08D7BBBE-E802-45F5-BDBF-46C80277E7A7}" type="pres">
      <dgm:prSet presAssocID="{05DAB806-8D71-41D2-ACF8-0BC6EF30AB14}" presName="Name0" presStyleCnt="0">
        <dgm:presLayoutVars>
          <dgm:dir/>
          <dgm:animLvl val="lvl"/>
          <dgm:resizeHandles val="exact"/>
        </dgm:presLayoutVars>
      </dgm:prSet>
      <dgm:spPr/>
    </dgm:pt>
    <dgm:pt modelId="{15E12F0D-D29D-4619-B737-CDEBF93464B8}" type="pres">
      <dgm:prSet presAssocID="{DE037E91-B279-4E90-B9E6-84A4E74CA0CB}" presName="composite" presStyleCnt="0"/>
      <dgm:spPr/>
    </dgm:pt>
    <dgm:pt modelId="{92012474-C838-47BE-AAF2-4F659EE0AAE7}" type="pres">
      <dgm:prSet presAssocID="{DE037E91-B279-4E90-B9E6-84A4E74CA0CB}" presName="parTx" presStyleLbl="alignNode1" presStyleIdx="0" presStyleCnt="3">
        <dgm:presLayoutVars>
          <dgm:chMax val="0"/>
          <dgm:chPref val="0"/>
          <dgm:bulletEnabled val="1"/>
        </dgm:presLayoutVars>
      </dgm:prSet>
      <dgm:spPr/>
    </dgm:pt>
    <dgm:pt modelId="{BD552E3F-8973-40B5-9A2F-6E4BF7E53848}" type="pres">
      <dgm:prSet presAssocID="{DE037E91-B279-4E90-B9E6-84A4E74CA0CB}" presName="desTx" presStyleLbl="alignAccFollowNode1" presStyleIdx="0" presStyleCnt="3">
        <dgm:presLayoutVars>
          <dgm:bulletEnabled val="1"/>
        </dgm:presLayoutVars>
      </dgm:prSet>
      <dgm:spPr/>
    </dgm:pt>
    <dgm:pt modelId="{92997A7E-E359-46F4-916F-38A2BED36A76}" type="pres">
      <dgm:prSet presAssocID="{C49C23A4-2784-425A-B816-37D553F1346F}" presName="space" presStyleCnt="0"/>
      <dgm:spPr/>
    </dgm:pt>
    <dgm:pt modelId="{AF0F30DF-8D70-402A-B5AF-5280DB960B2D}" type="pres">
      <dgm:prSet presAssocID="{3928F45E-1D4E-4442-A0D5-587DAE7274E7}" presName="composite" presStyleCnt="0"/>
      <dgm:spPr/>
    </dgm:pt>
    <dgm:pt modelId="{63C6565E-D24C-4B65-AD33-82F022219A33}" type="pres">
      <dgm:prSet presAssocID="{3928F45E-1D4E-4442-A0D5-587DAE7274E7}" presName="parTx" presStyleLbl="alignNode1" presStyleIdx="1" presStyleCnt="3">
        <dgm:presLayoutVars>
          <dgm:chMax val="0"/>
          <dgm:chPref val="0"/>
          <dgm:bulletEnabled val="1"/>
        </dgm:presLayoutVars>
      </dgm:prSet>
      <dgm:spPr/>
    </dgm:pt>
    <dgm:pt modelId="{406527DF-7D89-4E05-B58D-385333CB400D}" type="pres">
      <dgm:prSet presAssocID="{3928F45E-1D4E-4442-A0D5-587DAE7274E7}" presName="desTx" presStyleLbl="alignAccFollowNode1" presStyleIdx="1" presStyleCnt="3">
        <dgm:presLayoutVars>
          <dgm:bulletEnabled val="1"/>
        </dgm:presLayoutVars>
      </dgm:prSet>
      <dgm:spPr/>
    </dgm:pt>
    <dgm:pt modelId="{08F7D7B9-D85F-41BF-A9D0-A0138EAFBB59}" type="pres">
      <dgm:prSet presAssocID="{76C14537-717C-4AFD-8002-4E064723438B}" presName="space" presStyleCnt="0"/>
      <dgm:spPr/>
    </dgm:pt>
    <dgm:pt modelId="{31DB973C-D189-4316-83D1-D7C31C04CA18}" type="pres">
      <dgm:prSet presAssocID="{09F06650-4100-4276-B372-3EC25968E57E}" presName="composite" presStyleCnt="0"/>
      <dgm:spPr/>
    </dgm:pt>
    <dgm:pt modelId="{949FDA5D-39B0-408F-AB06-27B93D56C472}" type="pres">
      <dgm:prSet presAssocID="{09F06650-4100-4276-B372-3EC25968E57E}" presName="parTx" presStyleLbl="alignNode1" presStyleIdx="2" presStyleCnt="3">
        <dgm:presLayoutVars>
          <dgm:chMax val="0"/>
          <dgm:chPref val="0"/>
          <dgm:bulletEnabled val="1"/>
        </dgm:presLayoutVars>
      </dgm:prSet>
      <dgm:spPr/>
    </dgm:pt>
    <dgm:pt modelId="{6505F491-DD5C-479D-AE35-68F60B36D6D9}" type="pres">
      <dgm:prSet presAssocID="{09F06650-4100-4276-B372-3EC25968E57E}" presName="desTx" presStyleLbl="alignAccFollowNode1" presStyleIdx="2" presStyleCnt="3">
        <dgm:presLayoutVars>
          <dgm:bulletEnabled val="1"/>
        </dgm:presLayoutVars>
      </dgm:prSet>
      <dgm:spPr/>
    </dgm:pt>
  </dgm:ptLst>
  <dgm:cxnLst>
    <dgm:cxn modelId="{20471900-C4F9-4CC0-8741-6918C35EE617}" type="presOf" srcId="{0717567E-BC8E-4137-B92D-E9D0E6ED477F}" destId="{406527DF-7D89-4E05-B58D-385333CB400D}" srcOrd="0" destOrd="4" presId="urn:microsoft.com/office/officeart/2005/8/layout/hList1"/>
    <dgm:cxn modelId="{8003F10F-2D69-4123-959A-0C1FC46BA325}" type="presOf" srcId="{529F15FA-8E24-41CA-957C-B886993BE1F6}" destId="{6505F491-DD5C-479D-AE35-68F60B36D6D9}" srcOrd="0" destOrd="0" presId="urn:microsoft.com/office/officeart/2005/8/layout/hList1"/>
    <dgm:cxn modelId="{F2C2FE19-3BE9-48FC-A5A2-322C7F1CE69E}" type="presOf" srcId="{3928F45E-1D4E-4442-A0D5-587DAE7274E7}" destId="{63C6565E-D24C-4B65-AD33-82F022219A33}" srcOrd="0" destOrd="0" presId="urn:microsoft.com/office/officeart/2005/8/layout/hList1"/>
    <dgm:cxn modelId="{AB65E127-831D-4A52-9498-104F0F5FA3BF}" srcId="{09F06650-4100-4276-B372-3EC25968E57E}" destId="{6B785E09-DA9C-4BF7-8CDC-5961B2806D47}" srcOrd="1" destOrd="0" parTransId="{7A57EDD8-6483-4FDA-8417-9B4964A29DA6}" sibTransId="{02BD308E-7E56-4E36-80CF-1695001B048D}"/>
    <dgm:cxn modelId="{94D77A29-EC49-41ED-9883-CF5FAD387EB1}" type="presOf" srcId="{CEF90187-F179-4F59-9F8E-C30F4EBD859C}" destId="{406527DF-7D89-4E05-B58D-385333CB400D}" srcOrd="0" destOrd="3" presId="urn:microsoft.com/office/officeart/2005/8/layout/hList1"/>
    <dgm:cxn modelId="{3E68AF32-F7C4-48B4-A8A6-1A24B318AE3B}" type="presOf" srcId="{8DABEB4D-AA15-4F31-BC8F-1DE865978507}" destId="{6505F491-DD5C-479D-AE35-68F60B36D6D9}" srcOrd="0" destOrd="2" presId="urn:microsoft.com/office/officeart/2005/8/layout/hList1"/>
    <dgm:cxn modelId="{D7873233-49EB-4A01-8FC4-8025C895DCC2}" srcId="{09F06650-4100-4276-B372-3EC25968E57E}" destId="{8DABEB4D-AA15-4F31-BC8F-1DE865978507}" srcOrd="2" destOrd="0" parTransId="{608F08C5-5F98-42D6-8A70-E18DF6FF2AD9}" sibTransId="{57399497-A10D-415F-90C5-D2BF28159F0E}"/>
    <dgm:cxn modelId="{BF1F4334-1DEB-4773-A51D-CF554102061B}" type="presOf" srcId="{09F06650-4100-4276-B372-3EC25968E57E}" destId="{949FDA5D-39B0-408F-AB06-27B93D56C472}" srcOrd="0" destOrd="0" presId="urn:microsoft.com/office/officeart/2005/8/layout/hList1"/>
    <dgm:cxn modelId="{A19DF65B-30A5-4697-9491-0BCD47477DA3}" srcId="{09F06650-4100-4276-B372-3EC25968E57E}" destId="{F3A02D9D-264D-432D-9B3A-5617CEA407D2}" srcOrd="3" destOrd="0" parTransId="{7C2569FF-96D2-4B13-A4DC-6691235181CA}" sibTransId="{483E0AF6-1662-4330-9C04-CA4C92BF0E3F}"/>
    <dgm:cxn modelId="{0AEB705F-6A4A-49B9-9065-A50D04318D6A}" srcId="{DE037E91-B279-4E90-B9E6-84A4E74CA0CB}" destId="{6A564F33-32DA-444E-AA9A-B5186C4718BE}" srcOrd="0" destOrd="0" parTransId="{1C80125C-9E15-4E00-B471-A46CE897DF13}" sibTransId="{4416C495-257F-4E7A-920E-F5E728EE2B91}"/>
    <dgm:cxn modelId="{BF734643-D420-4CDB-AC64-A35414515FC9}" type="presOf" srcId="{89769AA2-0B34-43C6-A0FF-F7DFC6649C69}" destId="{BD552E3F-8973-40B5-9A2F-6E4BF7E53848}" srcOrd="0" destOrd="4" presId="urn:microsoft.com/office/officeart/2005/8/layout/hList1"/>
    <dgm:cxn modelId="{941CF263-CBD1-4DD8-BE61-11BCA072A82F}" srcId="{09F06650-4100-4276-B372-3EC25968E57E}" destId="{529F15FA-8E24-41CA-957C-B886993BE1F6}" srcOrd="0" destOrd="0" parTransId="{D1D750BF-5B2F-4240-9F25-302D566899C2}" sibTransId="{7EB1745F-F43A-4F9F-B9C7-4B13EE92332A}"/>
    <dgm:cxn modelId="{7DD0CB64-EA63-4A15-A312-5A72EB0D91D6}" type="presOf" srcId="{DDE8FBD0-8A17-40A4-8AEE-FE8DAC58E914}" destId="{406527DF-7D89-4E05-B58D-385333CB400D}" srcOrd="0" destOrd="2" presId="urn:microsoft.com/office/officeart/2005/8/layout/hList1"/>
    <dgm:cxn modelId="{5AE83946-50B5-4352-A882-2F585B68369F}" type="presOf" srcId="{F3A02D9D-264D-432D-9B3A-5617CEA407D2}" destId="{6505F491-DD5C-479D-AE35-68F60B36D6D9}" srcOrd="0" destOrd="3" presId="urn:microsoft.com/office/officeart/2005/8/layout/hList1"/>
    <dgm:cxn modelId="{374E546A-0EDC-48EA-9515-41A5C0E2A5ED}" srcId="{DE037E91-B279-4E90-B9E6-84A4E74CA0CB}" destId="{89769AA2-0B34-43C6-A0FF-F7DFC6649C69}" srcOrd="4" destOrd="0" parTransId="{BDF458AD-ED8F-4CA3-93ED-075209832CA3}" sibTransId="{AF0820BA-0A55-4EF2-93AA-BFF38CDD0A09}"/>
    <dgm:cxn modelId="{F1F76C6E-9911-41FF-AE81-5D1D7910C37B}" srcId="{05DAB806-8D71-41D2-ACF8-0BC6EF30AB14}" destId="{3928F45E-1D4E-4442-A0D5-587DAE7274E7}" srcOrd="1" destOrd="0" parTransId="{1C0EE6DF-A5ED-4541-AB19-F0C1F2472198}" sibTransId="{76C14537-717C-4AFD-8002-4E064723438B}"/>
    <dgm:cxn modelId="{CD967E6F-4B6D-4C61-AAA3-C4DA80E885E6}" srcId="{3928F45E-1D4E-4442-A0D5-587DAE7274E7}" destId="{DDE8FBD0-8A17-40A4-8AEE-FE8DAC58E914}" srcOrd="2" destOrd="0" parTransId="{AE8E0865-12D8-41FA-9C1C-C8A4E343C414}" sibTransId="{78E4D44E-8EE0-4188-B858-07FA8E22C414}"/>
    <dgm:cxn modelId="{4E656070-F0CF-4CAD-873C-CC82B9EBFF1A}" type="presOf" srcId="{729CBCCA-064C-4BDB-BF5F-E57DD0BFEC0E}" destId="{BD552E3F-8973-40B5-9A2F-6E4BF7E53848}" srcOrd="0" destOrd="1" presId="urn:microsoft.com/office/officeart/2005/8/layout/hList1"/>
    <dgm:cxn modelId="{0401397C-8246-458A-A1C0-B7478D1C08C0}" type="presOf" srcId="{ADF278C2-5BD8-40C9-8101-5224F1129EEF}" destId="{BD552E3F-8973-40B5-9A2F-6E4BF7E53848}" srcOrd="0" destOrd="3" presId="urn:microsoft.com/office/officeart/2005/8/layout/hList1"/>
    <dgm:cxn modelId="{550AC47D-EA81-40AC-9CA7-6110618D3FE4}" type="presOf" srcId="{6B785E09-DA9C-4BF7-8CDC-5961B2806D47}" destId="{6505F491-DD5C-479D-AE35-68F60B36D6D9}" srcOrd="0" destOrd="1" presId="urn:microsoft.com/office/officeart/2005/8/layout/hList1"/>
    <dgm:cxn modelId="{B2B09C83-BC1D-4CE2-B6FB-F30BB594BF17}" type="presOf" srcId="{BBF90843-8820-49A6-9DFD-8E2DF22A7FD4}" destId="{BD552E3F-8973-40B5-9A2F-6E4BF7E53848}" srcOrd="0" destOrd="2" presId="urn:microsoft.com/office/officeart/2005/8/layout/hList1"/>
    <dgm:cxn modelId="{C3F83D8E-1927-40B2-98B0-4F804C6A8126}" type="presOf" srcId="{05DAB806-8D71-41D2-ACF8-0BC6EF30AB14}" destId="{08D7BBBE-E802-45F5-BDBF-46C80277E7A7}" srcOrd="0" destOrd="0" presId="urn:microsoft.com/office/officeart/2005/8/layout/hList1"/>
    <dgm:cxn modelId="{B6B9A792-A275-49A4-86DA-6F2FDD13049A}" type="presOf" srcId="{05DCD053-03AB-4E81-BD4B-EA2EB7E1FD92}" destId="{406527DF-7D89-4E05-B58D-385333CB400D}" srcOrd="0" destOrd="1" presId="urn:microsoft.com/office/officeart/2005/8/layout/hList1"/>
    <dgm:cxn modelId="{3D56FC92-75E4-4BAB-B235-03D0A567E27C}" srcId="{DE037E91-B279-4E90-B9E6-84A4E74CA0CB}" destId="{ADF278C2-5BD8-40C9-8101-5224F1129EEF}" srcOrd="3" destOrd="0" parTransId="{3B76323C-1AF5-4D62-B769-2EE5DC253476}" sibTransId="{12DBC392-186C-48D9-BF43-9B58FDCA7401}"/>
    <dgm:cxn modelId="{66F11894-197F-454F-BFAC-18E064D54A19}" type="presOf" srcId="{6A564F33-32DA-444E-AA9A-B5186C4718BE}" destId="{BD552E3F-8973-40B5-9A2F-6E4BF7E53848}" srcOrd="0" destOrd="0" presId="urn:microsoft.com/office/officeart/2005/8/layout/hList1"/>
    <dgm:cxn modelId="{CB41EF94-9E1B-4145-9FD3-C5E77B07C1A1}" srcId="{3928F45E-1D4E-4442-A0D5-587DAE7274E7}" destId="{05DCD053-03AB-4E81-BD4B-EA2EB7E1FD92}" srcOrd="1" destOrd="0" parTransId="{284F4C54-3DC9-4265-8ACE-B11E29F77B36}" sibTransId="{D1F677EC-0C55-4F26-B039-31BE879C1DCD}"/>
    <dgm:cxn modelId="{D73D459D-63FA-4C68-96E2-4B8903306C3D}" srcId="{3928F45E-1D4E-4442-A0D5-587DAE7274E7}" destId="{0717567E-BC8E-4137-B92D-E9D0E6ED477F}" srcOrd="4" destOrd="0" parTransId="{B14ED89E-64B0-4674-BE7B-AF054616A67C}" sibTransId="{0AE8CE1A-13E1-4FC8-9408-5933CF0688AB}"/>
    <dgm:cxn modelId="{ADFE15A1-E245-4785-9F45-D1939D672CCD}" srcId="{3928F45E-1D4E-4442-A0D5-587DAE7274E7}" destId="{CEF90187-F179-4F59-9F8E-C30F4EBD859C}" srcOrd="3" destOrd="0" parTransId="{C8BF08A5-5D2A-4DD6-8D69-4D6AF16CD015}" sibTransId="{E9AB8547-3558-4C4E-9361-CC63BD6EA4EF}"/>
    <dgm:cxn modelId="{87688DAE-D737-4170-9B5B-769518697FB8}" srcId="{05DAB806-8D71-41D2-ACF8-0BC6EF30AB14}" destId="{DE037E91-B279-4E90-B9E6-84A4E74CA0CB}" srcOrd="0" destOrd="0" parTransId="{0012A445-4B74-4E93-8EAE-5DD088D7E1F0}" sibTransId="{C49C23A4-2784-425A-B816-37D553F1346F}"/>
    <dgm:cxn modelId="{C1E6B2CB-4EAD-484E-8947-8F56AC89FCF2}" srcId="{DE037E91-B279-4E90-B9E6-84A4E74CA0CB}" destId="{729CBCCA-064C-4BDB-BF5F-E57DD0BFEC0E}" srcOrd="1" destOrd="0" parTransId="{6B617901-AA85-4D1F-918A-49DE4798BA87}" sibTransId="{AA6ED662-202B-41C9-8D12-BF617DB17AB8}"/>
    <dgm:cxn modelId="{F3E6E8D4-AF2F-496A-A196-7B1D4CB08784}" srcId="{05DAB806-8D71-41D2-ACF8-0BC6EF30AB14}" destId="{09F06650-4100-4276-B372-3EC25968E57E}" srcOrd="2" destOrd="0" parTransId="{EB421EBD-52D6-4540-B6C9-321DFBB4C9F2}" sibTransId="{C5CD65D1-10B5-4037-9721-659A1FAE874B}"/>
    <dgm:cxn modelId="{F820BFE1-8A46-4A67-B9C9-F16D4AB97D9E}" type="presOf" srcId="{A0D79E15-1023-40F7-8E0B-C6F7E1B369E8}" destId="{406527DF-7D89-4E05-B58D-385333CB400D}" srcOrd="0" destOrd="0" presId="urn:microsoft.com/office/officeart/2005/8/layout/hList1"/>
    <dgm:cxn modelId="{0FAB9BE5-AEEE-4A8A-A760-1491EA0CEEC6}" srcId="{DE037E91-B279-4E90-B9E6-84A4E74CA0CB}" destId="{BBF90843-8820-49A6-9DFD-8E2DF22A7FD4}" srcOrd="2" destOrd="0" parTransId="{87E9D12C-689E-4FDA-BB2F-9B058D354B7B}" sibTransId="{0E18D4C1-FACF-4E26-AB25-9D4DA644AB3D}"/>
    <dgm:cxn modelId="{1E7056E6-577D-44BC-ABE5-17C5747843B6}" type="presOf" srcId="{DE037E91-B279-4E90-B9E6-84A4E74CA0CB}" destId="{92012474-C838-47BE-AAF2-4F659EE0AAE7}" srcOrd="0" destOrd="0" presId="urn:microsoft.com/office/officeart/2005/8/layout/hList1"/>
    <dgm:cxn modelId="{C32535EE-EE2E-4EF1-8F59-2FE49758F88A}" srcId="{3928F45E-1D4E-4442-A0D5-587DAE7274E7}" destId="{A0D79E15-1023-40F7-8E0B-C6F7E1B369E8}" srcOrd="0" destOrd="0" parTransId="{BD52A49C-9A30-4936-8D27-5FE40332F82E}" sibTransId="{CE3C4FA5-205B-4588-B7AA-3B168E3D0091}"/>
    <dgm:cxn modelId="{A9A1482C-E535-41DC-B3EA-6B1986002713}" type="presParOf" srcId="{08D7BBBE-E802-45F5-BDBF-46C80277E7A7}" destId="{15E12F0D-D29D-4619-B737-CDEBF93464B8}" srcOrd="0" destOrd="0" presId="urn:microsoft.com/office/officeart/2005/8/layout/hList1"/>
    <dgm:cxn modelId="{61668BCB-8565-4C18-BA5D-04690DDAD9E2}" type="presParOf" srcId="{15E12F0D-D29D-4619-B737-CDEBF93464B8}" destId="{92012474-C838-47BE-AAF2-4F659EE0AAE7}" srcOrd="0" destOrd="0" presId="urn:microsoft.com/office/officeart/2005/8/layout/hList1"/>
    <dgm:cxn modelId="{D329254D-2FBB-4DEC-AFCB-581627D65BF5}" type="presParOf" srcId="{15E12F0D-D29D-4619-B737-CDEBF93464B8}" destId="{BD552E3F-8973-40B5-9A2F-6E4BF7E53848}" srcOrd="1" destOrd="0" presId="urn:microsoft.com/office/officeart/2005/8/layout/hList1"/>
    <dgm:cxn modelId="{24F287FA-7572-4284-A45A-992D995307D4}" type="presParOf" srcId="{08D7BBBE-E802-45F5-BDBF-46C80277E7A7}" destId="{92997A7E-E359-46F4-916F-38A2BED36A76}" srcOrd="1" destOrd="0" presId="urn:microsoft.com/office/officeart/2005/8/layout/hList1"/>
    <dgm:cxn modelId="{52F5A752-4904-44FE-964F-8CEEE62B09BD}" type="presParOf" srcId="{08D7BBBE-E802-45F5-BDBF-46C80277E7A7}" destId="{AF0F30DF-8D70-402A-B5AF-5280DB960B2D}" srcOrd="2" destOrd="0" presId="urn:microsoft.com/office/officeart/2005/8/layout/hList1"/>
    <dgm:cxn modelId="{29AA6EE3-783C-43E9-91BD-D9559B6D99AE}" type="presParOf" srcId="{AF0F30DF-8D70-402A-B5AF-5280DB960B2D}" destId="{63C6565E-D24C-4B65-AD33-82F022219A33}" srcOrd="0" destOrd="0" presId="urn:microsoft.com/office/officeart/2005/8/layout/hList1"/>
    <dgm:cxn modelId="{1A0A57C7-7D3D-40B3-B99A-7C3D4FA3A2E6}" type="presParOf" srcId="{AF0F30DF-8D70-402A-B5AF-5280DB960B2D}" destId="{406527DF-7D89-4E05-B58D-385333CB400D}" srcOrd="1" destOrd="0" presId="urn:microsoft.com/office/officeart/2005/8/layout/hList1"/>
    <dgm:cxn modelId="{75312344-261D-47C3-8170-BA3CEB0477D9}" type="presParOf" srcId="{08D7BBBE-E802-45F5-BDBF-46C80277E7A7}" destId="{08F7D7B9-D85F-41BF-A9D0-A0138EAFBB59}" srcOrd="3" destOrd="0" presId="urn:microsoft.com/office/officeart/2005/8/layout/hList1"/>
    <dgm:cxn modelId="{833725BE-2E12-4CA3-B861-8750D76C14BA}" type="presParOf" srcId="{08D7BBBE-E802-45F5-BDBF-46C80277E7A7}" destId="{31DB973C-D189-4316-83D1-D7C31C04CA18}" srcOrd="4" destOrd="0" presId="urn:microsoft.com/office/officeart/2005/8/layout/hList1"/>
    <dgm:cxn modelId="{F52C1A88-8264-4C9A-9AB5-383C7B0198FF}" type="presParOf" srcId="{31DB973C-D189-4316-83D1-D7C31C04CA18}" destId="{949FDA5D-39B0-408F-AB06-27B93D56C472}" srcOrd="0" destOrd="0" presId="urn:microsoft.com/office/officeart/2005/8/layout/hList1"/>
    <dgm:cxn modelId="{2E45C4CD-CD84-4619-8258-76D4B8F1DF28}" type="presParOf" srcId="{31DB973C-D189-4316-83D1-D7C31C04CA18}" destId="{6505F491-DD5C-479D-AE35-68F60B36D6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D777C4-FD41-462A-91F4-5C8FE1674D31}" type="doc">
      <dgm:prSet loTypeId="urn:microsoft.com/office/officeart/2005/8/layout/chart3" loCatId="relationship" qsTypeId="urn:microsoft.com/office/officeart/2005/8/quickstyle/simple1" qsCatId="simple" csTypeId="urn:microsoft.com/office/officeart/2005/8/colors/accent3_2" csCatId="accent3" phldr="1"/>
      <dgm:spPr/>
    </dgm:pt>
    <dgm:pt modelId="{9E5619F1-51AF-4676-B084-9BD5632E95A0}">
      <dgm:prSet phldrT="[Text]"/>
      <dgm:spPr/>
      <dgm:t>
        <a:bodyPr/>
        <a:lstStyle/>
        <a:p>
          <a:r>
            <a:rPr lang="en-US" b="1" dirty="0"/>
            <a:t>Beneficence</a:t>
          </a:r>
        </a:p>
      </dgm:t>
    </dgm:pt>
    <dgm:pt modelId="{990CDB8A-EC7A-407D-8248-A5038E3A782E}" type="parTrans" cxnId="{510A3BC0-8155-405F-969C-658D5AA379C1}">
      <dgm:prSet/>
      <dgm:spPr/>
      <dgm:t>
        <a:bodyPr/>
        <a:lstStyle/>
        <a:p>
          <a:endParaRPr lang="en-US"/>
        </a:p>
      </dgm:t>
    </dgm:pt>
    <dgm:pt modelId="{A7ED921D-687D-4433-918C-0630E8884D17}" type="sibTrans" cxnId="{510A3BC0-8155-405F-969C-658D5AA379C1}">
      <dgm:prSet/>
      <dgm:spPr/>
      <dgm:t>
        <a:bodyPr/>
        <a:lstStyle/>
        <a:p>
          <a:endParaRPr lang="en-US"/>
        </a:p>
      </dgm:t>
    </dgm:pt>
    <dgm:pt modelId="{80F5F005-54D2-4E92-9E89-C3DF0D5D5F7B}">
      <dgm:prSet phldrT="[Text]"/>
      <dgm:spPr/>
      <dgm:t>
        <a:bodyPr/>
        <a:lstStyle/>
        <a:p>
          <a:r>
            <a:rPr lang="en-US" b="1" dirty="0"/>
            <a:t>Justice</a:t>
          </a:r>
        </a:p>
      </dgm:t>
    </dgm:pt>
    <dgm:pt modelId="{24AA4B4F-690C-4B85-BCCC-6D2CE88EB95F}" type="parTrans" cxnId="{3A5F6942-6DC9-49AE-B01D-9B5A4CEEB791}">
      <dgm:prSet/>
      <dgm:spPr/>
      <dgm:t>
        <a:bodyPr/>
        <a:lstStyle/>
        <a:p>
          <a:endParaRPr lang="en-US"/>
        </a:p>
      </dgm:t>
    </dgm:pt>
    <dgm:pt modelId="{030A9FF1-6CC7-403D-BA82-974288A0B5A0}" type="sibTrans" cxnId="{3A5F6942-6DC9-49AE-B01D-9B5A4CEEB791}">
      <dgm:prSet/>
      <dgm:spPr/>
      <dgm:t>
        <a:bodyPr/>
        <a:lstStyle/>
        <a:p>
          <a:endParaRPr lang="en-US"/>
        </a:p>
      </dgm:t>
    </dgm:pt>
    <dgm:pt modelId="{B89F2375-6C43-461B-90E3-35B9930E13BD}">
      <dgm:prSet phldrT="[Text]" custT="1"/>
      <dgm:spPr>
        <a:solidFill>
          <a:srgbClr val="9900FF"/>
        </a:solidFill>
      </dgm:spPr>
      <dgm:t>
        <a:bodyPr/>
        <a:lstStyle/>
        <a:p>
          <a:r>
            <a:rPr lang="en-US" sz="1600" b="1" dirty="0">
              <a:solidFill>
                <a:schemeClr val="bg1"/>
              </a:solidFill>
            </a:rPr>
            <a:t>Respect for Persons</a:t>
          </a:r>
        </a:p>
      </dgm:t>
    </dgm:pt>
    <dgm:pt modelId="{45437866-DBA4-4528-ABC7-21E2AAF2F463}" type="parTrans" cxnId="{9E4A3F67-9CA3-4502-BCF6-77241CC7D75E}">
      <dgm:prSet/>
      <dgm:spPr/>
      <dgm:t>
        <a:bodyPr/>
        <a:lstStyle/>
        <a:p>
          <a:endParaRPr lang="en-US"/>
        </a:p>
      </dgm:t>
    </dgm:pt>
    <dgm:pt modelId="{3206BA94-8B19-4535-805E-DCB1BFB4611E}" type="sibTrans" cxnId="{9E4A3F67-9CA3-4502-BCF6-77241CC7D75E}">
      <dgm:prSet/>
      <dgm:spPr/>
      <dgm:t>
        <a:bodyPr/>
        <a:lstStyle/>
        <a:p>
          <a:endParaRPr lang="en-US"/>
        </a:p>
      </dgm:t>
    </dgm:pt>
    <dgm:pt modelId="{7D3D3999-FA90-422C-8063-95217A017874}" type="pres">
      <dgm:prSet presAssocID="{94D777C4-FD41-462A-91F4-5C8FE1674D31}" presName="compositeShape" presStyleCnt="0">
        <dgm:presLayoutVars>
          <dgm:chMax val="7"/>
          <dgm:dir/>
          <dgm:resizeHandles val="exact"/>
        </dgm:presLayoutVars>
      </dgm:prSet>
      <dgm:spPr/>
    </dgm:pt>
    <dgm:pt modelId="{9F7840A3-EBE3-4A88-AC85-D73F9004A694}" type="pres">
      <dgm:prSet presAssocID="{94D777C4-FD41-462A-91F4-5C8FE1674D31}" presName="wedge1" presStyleLbl="node1" presStyleIdx="0" presStyleCnt="3" custLinFactNeighborX="-4970" custLinFactNeighborY="3037"/>
      <dgm:spPr/>
    </dgm:pt>
    <dgm:pt modelId="{498919C0-8622-472E-9C37-7C4C3F074FB5}" type="pres">
      <dgm:prSet presAssocID="{94D777C4-FD41-462A-91F4-5C8FE1674D31}" presName="wedge1Tx" presStyleLbl="node1" presStyleIdx="0" presStyleCnt="3">
        <dgm:presLayoutVars>
          <dgm:chMax val="0"/>
          <dgm:chPref val="0"/>
          <dgm:bulletEnabled val="1"/>
        </dgm:presLayoutVars>
      </dgm:prSet>
      <dgm:spPr/>
    </dgm:pt>
    <dgm:pt modelId="{8DC28138-8906-4BF4-9473-A3FEACD37AD8}" type="pres">
      <dgm:prSet presAssocID="{94D777C4-FD41-462A-91F4-5C8FE1674D31}" presName="wedge2" presStyleLbl="node1" presStyleIdx="1" presStyleCnt="3" custLinFactNeighborY="244"/>
      <dgm:spPr/>
    </dgm:pt>
    <dgm:pt modelId="{F951EFB3-E7E7-46FE-B9EE-BACECEB78E23}" type="pres">
      <dgm:prSet presAssocID="{94D777C4-FD41-462A-91F4-5C8FE1674D31}" presName="wedge2Tx" presStyleLbl="node1" presStyleIdx="1" presStyleCnt="3">
        <dgm:presLayoutVars>
          <dgm:chMax val="0"/>
          <dgm:chPref val="0"/>
          <dgm:bulletEnabled val="1"/>
        </dgm:presLayoutVars>
      </dgm:prSet>
      <dgm:spPr/>
    </dgm:pt>
    <dgm:pt modelId="{95F07F1D-EA07-4427-8BE2-D6B544D01931}" type="pres">
      <dgm:prSet presAssocID="{94D777C4-FD41-462A-91F4-5C8FE1674D31}" presName="wedge3" presStyleLbl="node1" presStyleIdx="2" presStyleCnt="3" custLinFactNeighborX="-6316" custLinFactNeighborY="-4211"/>
      <dgm:spPr/>
    </dgm:pt>
    <dgm:pt modelId="{4F7F8B2A-5B43-4FB5-A9DE-FECD3B7D62C5}" type="pres">
      <dgm:prSet presAssocID="{94D777C4-FD41-462A-91F4-5C8FE1674D31}" presName="wedge3Tx" presStyleLbl="node1" presStyleIdx="2" presStyleCnt="3">
        <dgm:presLayoutVars>
          <dgm:chMax val="0"/>
          <dgm:chPref val="0"/>
          <dgm:bulletEnabled val="1"/>
        </dgm:presLayoutVars>
      </dgm:prSet>
      <dgm:spPr/>
    </dgm:pt>
  </dgm:ptLst>
  <dgm:cxnLst>
    <dgm:cxn modelId="{686C2C24-306B-42B4-9FFF-1280E08698C2}" type="presOf" srcId="{9E5619F1-51AF-4676-B084-9BD5632E95A0}" destId="{9F7840A3-EBE3-4A88-AC85-D73F9004A694}" srcOrd="0" destOrd="0" presId="urn:microsoft.com/office/officeart/2005/8/layout/chart3"/>
    <dgm:cxn modelId="{B17A125C-7FF7-44F7-89B7-05709B92569B}" type="presOf" srcId="{B89F2375-6C43-461B-90E3-35B9930E13BD}" destId="{95F07F1D-EA07-4427-8BE2-D6B544D01931}" srcOrd="0" destOrd="0" presId="urn:microsoft.com/office/officeart/2005/8/layout/chart3"/>
    <dgm:cxn modelId="{3A5F6942-6DC9-49AE-B01D-9B5A4CEEB791}" srcId="{94D777C4-FD41-462A-91F4-5C8FE1674D31}" destId="{80F5F005-54D2-4E92-9E89-C3DF0D5D5F7B}" srcOrd="1" destOrd="0" parTransId="{24AA4B4F-690C-4B85-BCCC-6D2CE88EB95F}" sibTransId="{030A9FF1-6CC7-403D-BA82-974288A0B5A0}"/>
    <dgm:cxn modelId="{9E4A3F67-9CA3-4502-BCF6-77241CC7D75E}" srcId="{94D777C4-FD41-462A-91F4-5C8FE1674D31}" destId="{B89F2375-6C43-461B-90E3-35B9930E13BD}" srcOrd="2" destOrd="0" parTransId="{45437866-DBA4-4528-ABC7-21E2AAF2F463}" sibTransId="{3206BA94-8B19-4535-805E-DCB1BFB4611E}"/>
    <dgm:cxn modelId="{98C24C4C-123B-4150-B624-560E282234E8}" type="presOf" srcId="{B89F2375-6C43-461B-90E3-35B9930E13BD}" destId="{4F7F8B2A-5B43-4FB5-A9DE-FECD3B7D62C5}" srcOrd="1" destOrd="0" presId="urn:microsoft.com/office/officeart/2005/8/layout/chart3"/>
    <dgm:cxn modelId="{09B94DA1-D4A6-485E-815C-4B911BA6E4F5}" type="presOf" srcId="{9E5619F1-51AF-4676-B084-9BD5632E95A0}" destId="{498919C0-8622-472E-9C37-7C4C3F074FB5}" srcOrd="1" destOrd="0" presId="urn:microsoft.com/office/officeart/2005/8/layout/chart3"/>
    <dgm:cxn modelId="{510A3BC0-8155-405F-969C-658D5AA379C1}" srcId="{94D777C4-FD41-462A-91F4-5C8FE1674D31}" destId="{9E5619F1-51AF-4676-B084-9BD5632E95A0}" srcOrd="0" destOrd="0" parTransId="{990CDB8A-EC7A-407D-8248-A5038E3A782E}" sibTransId="{A7ED921D-687D-4433-918C-0630E8884D17}"/>
    <dgm:cxn modelId="{4C83D7E1-DF30-4EDF-B5D4-5D1D7517BDAD}" type="presOf" srcId="{94D777C4-FD41-462A-91F4-5C8FE1674D31}" destId="{7D3D3999-FA90-422C-8063-95217A017874}" srcOrd="0" destOrd="0" presId="urn:microsoft.com/office/officeart/2005/8/layout/chart3"/>
    <dgm:cxn modelId="{D3F04CF6-0C4E-4AF2-918A-F85C43603078}" type="presOf" srcId="{80F5F005-54D2-4E92-9E89-C3DF0D5D5F7B}" destId="{8DC28138-8906-4BF4-9473-A3FEACD37AD8}" srcOrd="0" destOrd="0" presId="urn:microsoft.com/office/officeart/2005/8/layout/chart3"/>
    <dgm:cxn modelId="{8D6618F9-C8EC-4601-8F93-7A3C353FDD15}" type="presOf" srcId="{80F5F005-54D2-4E92-9E89-C3DF0D5D5F7B}" destId="{F951EFB3-E7E7-46FE-B9EE-BACECEB78E23}" srcOrd="1" destOrd="0" presId="urn:microsoft.com/office/officeart/2005/8/layout/chart3"/>
    <dgm:cxn modelId="{3B79E7D3-F668-4B81-B6D9-6943EBAE8C40}" type="presParOf" srcId="{7D3D3999-FA90-422C-8063-95217A017874}" destId="{9F7840A3-EBE3-4A88-AC85-D73F9004A694}" srcOrd="0" destOrd="0" presId="urn:microsoft.com/office/officeart/2005/8/layout/chart3"/>
    <dgm:cxn modelId="{516D4570-7871-4C95-931C-0A06BF9B1C2C}" type="presParOf" srcId="{7D3D3999-FA90-422C-8063-95217A017874}" destId="{498919C0-8622-472E-9C37-7C4C3F074FB5}" srcOrd="1" destOrd="0" presId="urn:microsoft.com/office/officeart/2005/8/layout/chart3"/>
    <dgm:cxn modelId="{CFE66826-D380-4EF7-904C-3C67D3F1F61E}" type="presParOf" srcId="{7D3D3999-FA90-422C-8063-95217A017874}" destId="{8DC28138-8906-4BF4-9473-A3FEACD37AD8}" srcOrd="2" destOrd="0" presId="urn:microsoft.com/office/officeart/2005/8/layout/chart3"/>
    <dgm:cxn modelId="{7BED11FA-2C14-4A74-A7C4-3C730DF1A4C6}" type="presParOf" srcId="{7D3D3999-FA90-422C-8063-95217A017874}" destId="{F951EFB3-E7E7-46FE-B9EE-BACECEB78E23}" srcOrd="3" destOrd="0" presId="urn:microsoft.com/office/officeart/2005/8/layout/chart3"/>
    <dgm:cxn modelId="{B2F8244A-19BE-494D-A19A-40759F450C6D}" type="presParOf" srcId="{7D3D3999-FA90-422C-8063-95217A017874}" destId="{95F07F1D-EA07-4427-8BE2-D6B544D01931}" srcOrd="4" destOrd="0" presId="urn:microsoft.com/office/officeart/2005/8/layout/chart3"/>
    <dgm:cxn modelId="{87A7D933-A41F-4CED-8B40-0CFC4160EEE3}" type="presParOf" srcId="{7D3D3999-FA90-422C-8063-95217A017874}" destId="{4F7F8B2A-5B43-4FB5-A9DE-FECD3B7D62C5}"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2D7C54-B32D-404E-ADEF-56DFA4B49733}"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n-US"/>
        </a:p>
      </dgm:t>
    </dgm:pt>
    <dgm:pt modelId="{8F28B5A6-DBFE-4A4C-8C1C-15FE3FE3836B}">
      <dgm:prSet phldrT="[Text]"/>
      <dgm:spPr>
        <a:solidFill>
          <a:schemeClr val="bg1">
            <a:lumMod val="85000"/>
          </a:schemeClr>
        </a:solidFill>
      </dgm:spPr>
      <dgm:t>
        <a:bodyPr/>
        <a:lstStyle/>
        <a:p>
          <a:r>
            <a:rPr lang="en-US" dirty="0"/>
            <a:t>Initiation of IRB Application via Kuali</a:t>
          </a:r>
        </a:p>
      </dgm:t>
    </dgm:pt>
    <dgm:pt modelId="{4C8BEDC9-5DD0-4D7F-B632-A510AC9818B5}" type="parTrans" cxnId="{EDE4C9D4-CD4C-489D-83CB-154B5A73C517}">
      <dgm:prSet/>
      <dgm:spPr/>
      <dgm:t>
        <a:bodyPr/>
        <a:lstStyle/>
        <a:p>
          <a:endParaRPr lang="en-US"/>
        </a:p>
      </dgm:t>
    </dgm:pt>
    <dgm:pt modelId="{512B94C4-CB3D-4ABC-B08E-4F6365224596}" type="sibTrans" cxnId="{EDE4C9D4-CD4C-489D-83CB-154B5A73C517}">
      <dgm:prSet/>
      <dgm:spPr/>
      <dgm:t>
        <a:bodyPr/>
        <a:lstStyle/>
        <a:p>
          <a:endParaRPr lang="en-US"/>
        </a:p>
      </dgm:t>
    </dgm:pt>
    <dgm:pt modelId="{DE8ACF54-197B-4DE6-A451-67D2B828D8A9}">
      <dgm:prSet phldrT="[Text]"/>
      <dgm:spPr>
        <a:solidFill>
          <a:schemeClr val="bg1">
            <a:lumMod val="85000"/>
          </a:schemeClr>
        </a:solidFill>
      </dgm:spPr>
      <dgm:t>
        <a:bodyPr/>
        <a:lstStyle/>
        <a:p>
          <a:r>
            <a:rPr lang="en-US" dirty="0"/>
            <a:t>Submission of the Application to the IRB</a:t>
          </a:r>
        </a:p>
      </dgm:t>
    </dgm:pt>
    <dgm:pt modelId="{2E39B5DD-35D6-4981-B62C-4C468D6E26A9}" type="parTrans" cxnId="{4B80D591-390D-4B22-9FB5-4DDB49A39160}">
      <dgm:prSet/>
      <dgm:spPr/>
      <dgm:t>
        <a:bodyPr/>
        <a:lstStyle/>
        <a:p>
          <a:endParaRPr lang="en-US"/>
        </a:p>
      </dgm:t>
    </dgm:pt>
    <dgm:pt modelId="{AB22ED99-38DD-4D6D-A8A4-A2DF9B62E588}" type="sibTrans" cxnId="{4B80D591-390D-4B22-9FB5-4DDB49A39160}">
      <dgm:prSet/>
      <dgm:spPr/>
      <dgm:t>
        <a:bodyPr/>
        <a:lstStyle/>
        <a:p>
          <a:endParaRPr lang="en-US"/>
        </a:p>
      </dgm:t>
    </dgm:pt>
    <dgm:pt modelId="{236DCA82-5BD1-47E2-8249-DDDB2E9E8C33}">
      <dgm:prSet phldrT="[Text]"/>
      <dgm:spPr>
        <a:solidFill>
          <a:schemeClr val="bg1">
            <a:lumMod val="85000"/>
          </a:schemeClr>
        </a:solidFill>
      </dgm:spPr>
      <dgm:t>
        <a:bodyPr/>
        <a:lstStyle/>
        <a:p>
          <a:r>
            <a:rPr lang="en-US" dirty="0"/>
            <a:t>Full Review or Administrative Review</a:t>
          </a:r>
        </a:p>
      </dgm:t>
    </dgm:pt>
    <dgm:pt modelId="{B6A561AD-2AE2-4F5A-A551-E6E1A560248E}" type="parTrans" cxnId="{0E083323-4EE4-4087-A55A-CF1DBD8A67DD}">
      <dgm:prSet/>
      <dgm:spPr/>
      <dgm:t>
        <a:bodyPr/>
        <a:lstStyle/>
        <a:p>
          <a:endParaRPr lang="en-US"/>
        </a:p>
      </dgm:t>
    </dgm:pt>
    <dgm:pt modelId="{13A3441C-E4D7-4EB3-84E9-FA79B5B336C6}" type="sibTrans" cxnId="{0E083323-4EE4-4087-A55A-CF1DBD8A67DD}">
      <dgm:prSet/>
      <dgm:spPr/>
      <dgm:t>
        <a:bodyPr/>
        <a:lstStyle/>
        <a:p>
          <a:endParaRPr lang="en-US"/>
        </a:p>
      </dgm:t>
    </dgm:pt>
    <dgm:pt modelId="{7263A4E3-807B-4AFD-A8FF-ADF9A0ABDC1F}">
      <dgm:prSet phldrT="[Text]"/>
      <dgm:spPr>
        <a:solidFill>
          <a:schemeClr val="bg1">
            <a:lumMod val="85000"/>
          </a:schemeClr>
        </a:solidFill>
      </dgm:spPr>
      <dgm:t>
        <a:bodyPr/>
        <a:lstStyle/>
        <a:p>
          <a:r>
            <a:rPr lang="en-US" i="1" dirty="0"/>
            <a:t>If Changes Needed</a:t>
          </a:r>
          <a:r>
            <a:rPr lang="en-US" dirty="0"/>
            <a:t>, Application Returned to Study Team</a:t>
          </a:r>
        </a:p>
      </dgm:t>
    </dgm:pt>
    <dgm:pt modelId="{02462A8E-2EDD-4F78-9866-EDF6442BB3B8}" type="parTrans" cxnId="{690CBB19-C771-49DA-BCE5-3FD98ED8EF32}">
      <dgm:prSet/>
      <dgm:spPr/>
      <dgm:t>
        <a:bodyPr/>
        <a:lstStyle/>
        <a:p>
          <a:endParaRPr lang="en-US"/>
        </a:p>
      </dgm:t>
    </dgm:pt>
    <dgm:pt modelId="{93EC7AAA-8F33-4D16-A717-597891BC7ED1}" type="sibTrans" cxnId="{690CBB19-C771-49DA-BCE5-3FD98ED8EF32}">
      <dgm:prSet/>
      <dgm:spPr/>
      <dgm:t>
        <a:bodyPr/>
        <a:lstStyle/>
        <a:p>
          <a:endParaRPr lang="en-US"/>
        </a:p>
      </dgm:t>
    </dgm:pt>
    <dgm:pt modelId="{D33B8135-DF48-4B7D-A9ED-548225CA2389}">
      <dgm:prSet phldrT="[Text]"/>
      <dgm:spPr/>
      <dgm:t>
        <a:bodyPr/>
        <a:lstStyle/>
        <a:p>
          <a:r>
            <a:rPr lang="en-US" dirty="0"/>
            <a:t>Assignment of Board Reviewer</a:t>
          </a:r>
        </a:p>
      </dgm:t>
    </dgm:pt>
    <dgm:pt modelId="{34308A9A-43BB-47FB-8A4C-0E34EA6AE093}" type="parTrans" cxnId="{850EB713-D541-49ED-87F6-DF6906EABC85}">
      <dgm:prSet/>
      <dgm:spPr/>
      <dgm:t>
        <a:bodyPr/>
        <a:lstStyle/>
        <a:p>
          <a:endParaRPr lang="en-US"/>
        </a:p>
      </dgm:t>
    </dgm:pt>
    <dgm:pt modelId="{55A16D6B-E97A-44C8-A9F8-782D14796D10}" type="sibTrans" cxnId="{850EB713-D541-49ED-87F6-DF6906EABC85}">
      <dgm:prSet/>
      <dgm:spPr/>
      <dgm:t>
        <a:bodyPr/>
        <a:lstStyle/>
        <a:p>
          <a:endParaRPr lang="en-US"/>
        </a:p>
      </dgm:t>
    </dgm:pt>
    <dgm:pt modelId="{9F098468-9FD3-418A-99B2-3795520E9289}">
      <dgm:prSet phldrT="[Text]"/>
      <dgm:spPr>
        <a:solidFill>
          <a:schemeClr val="bg1">
            <a:lumMod val="85000"/>
          </a:schemeClr>
        </a:solidFill>
      </dgm:spPr>
      <dgm:t>
        <a:bodyPr/>
        <a:lstStyle/>
        <a:p>
          <a:r>
            <a:rPr lang="en-US" dirty="0"/>
            <a:t>Study May Begin</a:t>
          </a:r>
        </a:p>
      </dgm:t>
    </dgm:pt>
    <dgm:pt modelId="{F21DBDA6-C498-4B04-9807-F7CF9D2E1245}" type="parTrans" cxnId="{5B32C141-E546-4098-AF17-5B638F6CEF63}">
      <dgm:prSet/>
      <dgm:spPr/>
      <dgm:t>
        <a:bodyPr/>
        <a:lstStyle/>
        <a:p>
          <a:endParaRPr lang="en-US"/>
        </a:p>
      </dgm:t>
    </dgm:pt>
    <dgm:pt modelId="{F96F3405-D472-461C-A567-D3DE49247847}" type="sibTrans" cxnId="{5B32C141-E546-4098-AF17-5B638F6CEF63}">
      <dgm:prSet/>
      <dgm:spPr/>
      <dgm:t>
        <a:bodyPr/>
        <a:lstStyle/>
        <a:p>
          <a:endParaRPr lang="en-US"/>
        </a:p>
      </dgm:t>
    </dgm:pt>
    <dgm:pt modelId="{2CDE3EA2-E6FF-44FE-9B82-232570C7885D}">
      <dgm:prSet phldrT="[Text]"/>
      <dgm:spPr/>
      <dgm:t>
        <a:bodyPr/>
        <a:lstStyle/>
        <a:p>
          <a:r>
            <a:rPr lang="en-US" dirty="0"/>
            <a:t>Review is Presented at Convened Meeting</a:t>
          </a:r>
        </a:p>
      </dgm:t>
    </dgm:pt>
    <dgm:pt modelId="{895577A1-1DCD-4066-BE0A-48F43C7CBE33}" type="parTrans" cxnId="{14003BD2-C10E-46F9-B818-70A9E8BC5874}">
      <dgm:prSet/>
      <dgm:spPr/>
      <dgm:t>
        <a:bodyPr/>
        <a:lstStyle/>
        <a:p>
          <a:endParaRPr lang="en-US"/>
        </a:p>
      </dgm:t>
    </dgm:pt>
    <dgm:pt modelId="{D1990B61-FD0F-4059-85C3-B07C7691573E}" type="sibTrans" cxnId="{14003BD2-C10E-46F9-B818-70A9E8BC5874}">
      <dgm:prSet/>
      <dgm:spPr/>
      <dgm:t>
        <a:bodyPr/>
        <a:lstStyle/>
        <a:p>
          <a:endParaRPr lang="en-US"/>
        </a:p>
      </dgm:t>
    </dgm:pt>
    <dgm:pt modelId="{7AD3E0A2-CFD6-42E4-AF6D-0CEBE796B18B}">
      <dgm:prSet phldrT="[Text]"/>
      <dgm:spPr>
        <a:solidFill>
          <a:schemeClr val="bg1">
            <a:lumMod val="85000"/>
          </a:schemeClr>
        </a:solidFill>
      </dgm:spPr>
      <dgm:t>
        <a:bodyPr/>
        <a:lstStyle/>
        <a:p>
          <a:r>
            <a:rPr lang="en-US" dirty="0"/>
            <a:t>Designated IRB Member Issues Approval </a:t>
          </a:r>
        </a:p>
      </dgm:t>
    </dgm:pt>
    <dgm:pt modelId="{1C3E733A-7D44-40C5-827B-A5947A14CCE8}" type="parTrans" cxnId="{29BC5A4B-3579-4E08-8DC2-A6E5AFA97A6C}">
      <dgm:prSet/>
      <dgm:spPr/>
      <dgm:t>
        <a:bodyPr/>
        <a:lstStyle/>
        <a:p>
          <a:endParaRPr lang="en-US"/>
        </a:p>
      </dgm:t>
    </dgm:pt>
    <dgm:pt modelId="{8B5EA5B1-B04D-4212-A3F2-6AE735F22D5A}" type="sibTrans" cxnId="{29BC5A4B-3579-4E08-8DC2-A6E5AFA97A6C}">
      <dgm:prSet/>
      <dgm:spPr/>
      <dgm:t>
        <a:bodyPr/>
        <a:lstStyle/>
        <a:p>
          <a:endParaRPr lang="en-US"/>
        </a:p>
      </dgm:t>
    </dgm:pt>
    <dgm:pt modelId="{5CE7C3AC-8E9A-490F-A91A-D7001DDEB09A}" type="pres">
      <dgm:prSet presAssocID="{CC2D7C54-B32D-404E-ADEF-56DFA4B49733}" presName="Name0" presStyleCnt="0">
        <dgm:presLayoutVars>
          <dgm:dir/>
          <dgm:resizeHandles val="exact"/>
        </dgm:presLayoutVars>
      </dgm:prSet>
      <dgm:spPr/>
    </dgm:pt>
    <dgm:pt modelId="{8D5D67D4-0FFA-41BF-933E-E686F236CF5C}" type="pres">
      <dgm:prSet presAssocID="{8F28B5A6-DBFE-4A4C-8C1C-15FE3FE3836B}" presName="node" presStyleLbl="node1" presStyleIdx="0" presStyleCnt="8">
        <dgm:presLayoutVars>
          <dgm:bulletEnabled val="1"/>
        </dgm:presLayoutVars>
      </dgm:prSet>
      <dgm:spPr/>
    </dgm:pt>
    <dgm:pt modelId="{4D88AD9A-A987-4CB7-BC3F-E4A9A9B36154}" type="pres">
      <dgm:prSet presAssocID="{512B94C4-CB3D-4ABC-B08E-4F6365224596}" presName="sibTrans" presStyleLbl="sibTrans1D1" presStyleIdx="0" presStyleCnt="7"/>
      <dgm:spPr/>
    </dgm:pt>
    <dgm:pt modelId="{411DBA3A-F887-4AF7-95F2-20636B14835D}" type="pres">
      <dgm:prSet presAssocID="{512B94C4-CB3D-4ABC-B08E-4F6365224596}" presName="connectorText" presStyleLbl="sibTrans1D1" presStyleIdx="0" presStyleCnt="7"/>
      <dgm:spPr/>
    </dgm:pt>
    <dgm:pt modelId="{E4C7F5C7-6EAD-4A5D-BEBF-E97672560BC2}" type="pres">
      <dgm:prSet presAssocID="{DE8ACF54-197B-4DE6-A451-67D2B828D8A9}" presName="node" presStyleLbl="node1" presStyleIdx="1" presStyleCnt="8">
        <dgm:presLayoutVars>
          <dgm:bulletEnabled val="1"/>
        </dgm:presLayoutVars>
      </dgm:prSet>
      <dgm:spPr/>
    </dgm:pt>
    <dgm:pt modelId="{FF60A2CE-1DE0-4D97-B3F8-1C678E312568}" type="pres">
      <dgm:prSet presAssocID="{AB22ED99-38DD-4D6D-A8A4-A2DF9B62E588}" presName="sibTrans" presStyleLbl="sibTrans1D1" presStyleIdx="1" presStyleCnt="7"/>
      <dgm:spPr/>
    </dgm:pt>
    <dgm:pt modelId="{1AF814D5-623A-4683-8F7C-6986B69A98DC}" type="pres">
      <dgm:prSet presAssocID="{AB22ED99-38DD-4D6D-A8A4-A2DF9B62E588}" presName="connectorText" presStyleLbl="sibTrans1D1" presStyleIdx="1" presStyleCnt="7"/>
      <dgm:spPr/>
    </dgm:pt>
    <dgm:pt modelId="{30CD8356-F183-4016-871D-D736AEE5BF63}" type="pres">
      <dgm:prSet presAssocID="{236DCA82-5BD1-47E2-8249-DDDB2E9E8C33}" presName="node" presStyleLbl="node1" presStyleIdx="2" presStyleCnt="8">
        <dgm:presLayoutVars>
          <dgm:bulletEnabled val="1"/>
        </dgm:presLayoutVars>
      </dgm:prSet>
      <dgm:spPr/>
    </dgm:pt>
    <dgm:pt modelId="{083D7BE1-E195-416B-833E-F008642DFA2B}" type="pres">
      <dgm:prSet presAssocID="{13A3441C-E4D7-4EB3-84E9-FA79B5B336C6}" presName="sibTrans" presStyleLbl="sibTrans1D1" presStyleIdx="2" presStyleCnt="7"/>
      <dgm:spPr/>
    </dgm:pt>
    <dgm:pt modelId="{D34DBBD3-D2D4-4754-8505-87C7579F0F1F}" type="pres">
      <dgm:prSet presAssocID="{13A3441C-E4D7-4EB3-84E9-FA79B5B336C6}" presName="connectorText" presStyleLbl="sibTrans1D1" presStyleIdx="2" presStyleCnt="7"/>
      <dgm:spPr/>
    </dgm:pt>
    <dgm:pt modelId="{50AF5934-868C-44A6-9E05-D22508F32156}" type="pres">
      <dgm:prSet presAssocID="{7263A4E3-807B-4AFD-A8FF-ADF9A0ABDC1F}" presName="node" presStyleLbl="node1" presStyleIdx="3" presStyleCnt="8">
        <dgm:presLayoutVars>
          <dgm:bulletEnabled val="1"/>
        </dgm:presLayoutVars>
      </dgm:prSet>
      <dgm:spPr/>
    </dgm:pt>
    <dgm:pt modelId="{57444CCB-2148-4F76-8261-C7C00B621066}" type="pres">
      <dgm:prSet presAssocID="{93EC7AAA-8F33-4D16-A717-597891BC7ED1}" presName="sibTrans" presStyleLbl="sibTrans1D1" presStyleIdx="3" presStyleCnt="7"/>
      <dgm:spPr/>
    </dgm:pt>
    <dgm:pt modelId="{53ECD6D5-33FC-4CB3-9D3E-E7C541115F5E}" type="pres">
      <dgm:prSet presAssocID="{93EC7AAA-8F33-4D16-A717-597891BC7ED1}" presName="connectorText" presStyleLbl="sibTrans1D1" presStyleIdx="3" presStyleCnt="7"/>
      <dgm:spPr/>
    </dgm:pt>
    <dgm:pt modelId="{4E9E5ADB-34D1-46BB-98DC-5D1FA0B2D3B8}" type="pres">
      <dgm:prSet presAssocID="{D33B8135-DF48-4B7D-A9ED-548225CA2389}" presName="node" presStyleLbl="node1" presStyleIdx="4" presStyleCnt="8">
        <dgm:presLayoutVars>
          <dgm:bulletEnabled val="1"/>
        </dgm:presLayoutVars>
      </dgm:prSet>
      <dgm:spPr/>
    </dgm:pt>
    <dgm:pt modelId="{FF5CAB47-F6C8-47C8-9C23-A957F396C645}" type="pres">
      <dgm:prSet presAssocID="{55A16D6B-E97A-44C8-A9F8-782D14796D10}" presName="sibTrans" presStyleLbl="sibTrans1D1" presStyleIdx="4" presStyleCnt="7"/>
      <dgm:spPr/>
    </dgm:pt>
    <dgm:pt modelId="{B24166DB-2652-44F7-82F1-4B5DECEA3FFC}" type="pres">
      <dgm:prSet presAssocID="{55A16D6B-E97A-44C8-A9F8-782D14796D10}" presName="connectorText" presStyleLbl="sibTrans1D1" presStyleIdx="4" presStyleCnt="7"/>
      <dgm:spPr/>
    </dgm:pt>
    <dgm:pt modelId="{3EC3B17A-B429-4DDB-90FF-E5F228F8EDE9}" type="pres">
      <dgm:prSet presAssocID="{2CDE3EA2-E6FF-44FE-9B82-232570C7885D}" presName="node" presStyleLbl="node1" presStyleIdx="5" presStyleCnt="8">
        <dgm:presLayoutVars>
          <dgm:bulletEnabled val="1"/>
        </dgm:presLayoutVars>
      </dgm:prSet>
      <dgm:spPr/>
    </dgm:pt>
    <dgm:pt modelId="{D4D8321B-5D77-45EC-A8DA-20B0FB92C7ED}" type="pres">
      <dgm:prSet presAssocID="{D1990B61-FD0F-4059-85C3-B07C7691573E}" presName="sibTrans" presStyleLbl="sibTrans1D1" presStyleIdx="5" presStyleCnt="7"/>
      <dgm:spPr/>
    </dgm:pt>
    <dgm:pt modelId="{AFCF4999-C677-475A-AA25-7C8E80423B9F}" type="pres">
      <dgm:prSet presAssocID="{D1990B61-FD0F-4059-85C3-B07C7691573E}" presName="connectorText" presStyleLbl="sibTrans1D1" presStyleIdx="5" presStyleCnt="7"/>
      <dgm:spPr/>
    </dgm:pt>
    <dgm:pt modelId="{B13C111C-83FB-4C63-9A78-78663F502C59}" type="pres">
      <dgm:prSet presAssocID="{7AD3E0A2-CFD6-42E4-AF6D-0CEBE796B18B}" presName="node" presStyleLbl="node1" presStyleIdx="6" presStyleCnt="8">
        <dgm:presLayoutVars>
          <dgm:bulletEnabled val="1"/>
        </dgm:presLayoutVars>
      </dgm:prSet>
      <dgm:spPr/>
    </dgm:pt>
    <dgm:pt modelId="{41A462F9-54A9-4EDE-8798-5D276795BCF8}" type="pres">
      <dgm:prSet presAssocID="{8B5EA5B1-B04D-4212-A3F2-6AE735F22D5A}" presName="sibTrans" presStyleLbl="sibTrans1D1" presStyleIdx="6" presStyleCnt="7"/>
      <dgm:spPr/>
    </dgm:pt>
    <dgm:pt modelId="{607B4F24-5555-42D1-8EA6-2F16ED669EC7}" type="pres">
      <dgm:prSet presAssocID="{8B5EA5B1-B04D-4212-A3F2-6AE735F22D5A}" presName="connectorText" presStyleLbl="sibTrans1D1" presStyleIdx="6" presStyleCnt="7"/>
      <dgm:spPr/>
    </dgm:pt>
    <dgm:pt modelId="{D60AC3C5-4746-4806-BF15-799B9799B4EA}" type="pres">
      <dgm:prSet presAssocID="{9F098468-9FD3-418A-99B2-3795520E9289}" presName="node" presStyleLbl="node1" presStyleIdx="7" presStyleCnt="8">
        <dgm:presLayoutVars>
          <dgm:bulletEnabled val="1"/>
        </dgm:presLayoutVars>
      </dgm:prSet>
      <dgm:spPr/>
    </dgm:pt>
  </dgm:ptLst>
  <dgm:cxnLst>
    <dgm:cxn modelId="{917C0900-C89E-47AB-BE12-E6EF25BC31F2}" type="presOf" srcId="{13A3441C-E4D7-4EB3-84E9-FA79B5B336C6}" destId="{083D7BE1-E195-416B-833E-F008642DFA2B}" srcOrd="0" destOrd="0" presId="urn:microsoft.com/office/officeart/2005/8/layout/bProcess3"/>
    <dgm:cxn modelId="{EFC4650D-E81C-4361-B87F-7E7B039B955E}" type="presOf" srcId="{D33B8135-DF48-4B7D-A9ED-548225CA2389}" destId="{4E9E5ADB-34D1-46BB-98DC-5D1FA0B2D3B8}" srcOrd="0" destOrd="0" presId="urn:microsoft.com/office/officeart/2005/8/layout/bProcess3"/>
    <dgm:cxn modelId="{850EB713-D541-49ED-87F6-DF6906EABC85}" srcId="{CC2D7C54-B32D-404E-ADEF-56DFA4B49733}" destId="{D33B8135-DF48-4B7D-A9ED-548225CA2389}" srcOrd="4" destOrd="0" parTransId="{34308A9A-43BB-47FB-8A4C-0E34EA6AE093}" sibTransId="{55A16D6B-E97A-44C8-A9F8-782D14796D10}"/>
    <dgm:cxn modelId="{690CBB19-C771-49DA-BCE5-3FD98ED8EF32}" srcId="{CC2D7C54-B32D-404E-ADEF-56DFA4B49733}" destId="{7263A4E3-807B-4AFD-A8FF-ADF9A0ABDC1F}" srcOrd="3" destOrd="0" parTransId="{02462A8E-2EDD-4F78-9866-EDF6442BB3B8}" sibTransId="{93EC7AAA-8F33-4D16-A717-597891BC7ED1}"/>
    <dgm:cxn modelId="{0990AC1D-9A94-49A1-A344-D415084F0CDB}" type="presOf" srcId="{DE8ACF54-197B-4DE6-A451-67D2B828D8A9}" destId="{E4C7F5C7-6EAD-4A5D-BEBF-E97672560BC2}" srcOrd="0" destOrd="0" presId="urn:microsoft.com/office/officeart/2005/8/layout/bProcess3"/>
    <dgm:cxn modelId="{593B411F-A2A3-42B6-9D5D-B6C51BADEA94}" type="presOf" srcId="{236DCA82-5BD1-47E2-8249-DDDB2E9E8C33}" destId="{30CD8356-F183-4016-871D-D736AEE5BF63}" srcOrd="0" destOrd="0" presId="urn:microsoft.com/office/officeart/2005/8/layout/bProcess3"/>
    <dgm:cxn modelId="{0E083323-4EE4-4087-A55A-CF1DBD8A67DD}" srcId="{CC2D7C54-B32D-404E-ADEF-56DFA4B49733}" destId="{236DCA82-5BD1-47E2-8249-DDDB2E9E8C33}" srcOrd="2" destOrd="0" parTransId="{B6A561AD-2AE2-4F5A-A551-E6E1A560248E}" sibTransId="{13A3441C-E4D7-4EB3-84E9-FA79B5B336C6}"/>
    <dgm:cxn modelId="{DD50D829-4B61-4666-B339-FB3403B8F0A5}" type="presOf" srcId="{8B5EA5B1-B04D-4212-A3F2-6AE735F22D5A}" destId="{607B4F24-5555-42D1-8EA6-2F16ED669EC7}" srcOrd="1" destOrd="0" presId="urn:microsoft.com/office/officeart/2005/8/layout/bProcess3"/>
    <dgm:cxn modelId="{1699182B-31CE-4ACD-A663-2C47AF830838}" type="presOf" srcId="{9F098468-9FD3-418A-99B2-3795520E9289}" destId="{D60AC3C5-4746-4806-BF15-799B9799B4EA}" srcOrd="0" destOrd="0" presId="urn:microsoft.com/office/officeart/2005/8/layout/bProcess3"/>
    <dgm:cxn modelId="{6F23B232-FB7C-492B-AFCB-0FABD9342224}" type="presOf" srcId="{8F28B5A6-DBFE-4A4C-8C1C-15FE3FE3836B}" destId="{8D5D67D4-0FFA-41BF-933E-E686F236CF5C}" srcOrd="0" destOrd="0" presId="urn:microsoft.com/office/officeart/2005/8/layout/bProcess3"/>
    <dgm:cxn modelId="{C1884A36-BD69-49AF-8E93-1539C9FCDC8B}" type="presOf" srcId="{AB22ED99-38DD-4D6D-A8A4-A2DF9B62E588}" destId="{FF60A2CE-1DE0-4D97-B3F8-1C678E312568}" srcOrd="0" destOrd="0" presId="urn:microsoft.com/office/officeart/2005/8/layout/bProcess3"/>
    <dgm:cxn modelId="{B27E103D-B602-4481-AE32-6FEAC92D5F68}" type="presOf" srcId="{D1990B61-FD0F-4059-85C3-B07C7691573E}" destId="{AFCF4999-C677-475A-AA25-7C8E80423B9F}" srcOrd="1" destOrd="0" presId="urn:microsoft.com/office/officeart/2005/8/layout/bProcess3"/>
    <dgm:cxn modelId="{F403145C-55E1-416B-A9AC-796DBD3C6E46}" type="presOf" srcId="{93EC7AAA-8F33-4D16-A717-597891BC7ED1}" destId="{57444CCB-2148-4F76-8261-C7C00B621066}" srcOrd="0" destOrd="0" presId="urn:microsoft.com/office/officeart/2005/8/layout/bProcess3"/>
    <dgm:cxn modelId="{1AD79060-F50D-460A-BC73-5290D2E90B47}" type="presOf" srcId="{D1990B61-FD0F-4059-85C3-B07C7691573E}" destId="{D4D8321B-5D77-45EC-A8DA-20B0FB92C7ED}" srcOrd="0" destOrd="0" presId="urn:microsoft.com/office/officeart/2005/8/layout/bProcess3"/>
    <dgm:cxn modelId="{5B32C141-E546-4098-AF17-5B638F6CEF63}" srcId="{CC2D7C54-B32D-404E-ADEF-56DFA4B49733}" destId="{9F098468-9FD3-418A-99B2-3795520E9289}" srcOrd="7" destOrd="0" parTransId="{F21DBDA6-C498-4B04-9807-F7CF9D2E1245}" sibTransId="{F96F3405-D472-461C-A567-D3DE49247847}"/>
    <dgm:cxn modelId="{E7302443-1897-49A3-A850-88FED50155CA}" type="presOf" srcId="{13A3441C-E4D7-4EB3-84E9-FA79B5B336C6}" destId="{D34DBBD3-D2D4-4754-8505-87C7579F0F1F}" srcOrd="1" destOrd="0" presId="urn:microsoft.com/office/officeart/2005/8/layout/bProcess3"/>
    <dgm:cxn modelId="{77975643-F22F-4A01-918C-F8E4EA51D486}" type="presOf" srcId="{7AD3E0A2-CFD6-42E4-AF6D-0CEBE796B18B}" destId="{B13C111C-83FB-4C63-9A78-78663F502C59}" srcOrd="0" destOrd="0" presId="urn:microsoft.com/office/officeart/2005/8/layout/bProcess3"/>
    <dgm:cxn modelId="{4A87C548-EB41-4D91-AEBA-8D5C645B0DD9}" type="presOf" srcId="{8B5EA5B1-B04D-4212-A3F2-6AE735F22D5A}" destId="{41A462F9-54A9-4EDE-8798-5D276795BCF8}" srcOrd="0" destOrd="0" presId="urn:microsoft.com/office/officeart/2005/8/layout/bProcess3"/>
    <dgm:cxn modelId="{29BC5A4B-3579-4E08-8DC2-A6E5AFA97A6C}" srcId="{CC2D7C54-B32D-404E-ADEF-56DFA4B49733}" destId="{7AD3E0A2-CFD6-42E4-AF6D-0CEBE796B18B}" srcOrd="6" destOrd="0" parTransId="{1C3E733A-7D44-40C5-827B-A5947A14CCE8}" sibTransId="{8B5EA5B1-B04D-4212-A3F2-6AE735F22D5A}"/>
    <dgm:cxn modelId="{25593A72-7387-4CC3-99B6-9AC9DD61F6B4}" type="presOf" srcId="{512B94C4-CB3D-4ABC-B08E-4F6365224596}" destId="{4D88AD9A-A987-4CB7-BC3F-E4A9A9B36154}" srcOrd="0" destOrd="0" presId="urn:microsoft.com/office/officeart/2005/8/layout/bProcess3"/>
    <dgm:cxn modelId="{C020E57B-6A3E-4AED-B916-93E60BEE55C8}" type="presOf" srcId="{512B94C4-CB3D-4ABC-B08E-4F6365224596}" destId="{411DBA3A-F887-4AF7-95F2-20636B14835D}" srcOrd="1" destOrd="0" presId="urn:microsoft.com/office/officeart/2005/8/layout/bProcess3"/>
    <dgm:cxn modelId="{110C1081-A02E-42AB-90EA-BADA96502CE2}" type="presOf" srcId="{7263A4E3-807B-4AFD-A8FF-ADF9A0ABDC1F}" destId="{50AF5934-868C-44A6-9E05-D22508F32156}" srcOrd="0" destOrd="0" presId="urn:microsoft.com/office/officeart/2005/8/layout/bProcess3"/>
    <dgm:cxn modelId="{8244BD86-0167-4D3B-B666-1CC74936B8F9}" type="presOf" srcId="{93EC7AAA-8F33-4D16-A717-597891BC7ED1}" destId="{53ECD6D5-33FC-4CB3-9D3E-E7C541115F5E}" srcOrd="1" destOrd="0" presId="urn:microsoft.com/office/officeart/2005/8/layout/bProcess3"/>
    <dgm:cxn modelId="{4B80D591-390D-4B22-9FB5-4DDB49A39160}" srcId="{CC2D7C54-B32D-404E-ADEF-56DFA4B49733}" destId="{DE8ACF54-197B-4DE6-A451-67D2B828D8A9}" srcOrd="1" destOrd="0" parTransId="{2E39B5DD-35D6-4981-B62C-4C468D6E26A9}" sibTransId="{AB22ED99-38DD-4D6D-A8A4-A2DF9B62E588}"/>
    <dgm:cxn modelId="{9C7DA098-F707-4602-9568-D53DDC9DFE29}" type="presOf" srcId="{55A16D6B-E97A-44C8-A9F8-782D14796D10}" destId="{FF5CAB47-F6C8-47C8-9C23-A957F396C645}" srcOrd="0" destOrd="0" presId="urn:microsoft.com/office/officeart/2005/8/layout/bProcess3"/>
    <dgm:cxn modelId="{4BC0E5A0-B8FD-472B-8695-268169A4A4C2}" type="presOf" srcId="{CC2D7C54-B32D-404E-ADEF-56DFA4B49733}" destId="{5CE7C3AC-8E9A-490F-A91A-D7001DDEB09A}" srcOrd="0" destOrd="0" presId="urn:microsoft.com/office/officeart/2005/8/layout/bProcess3"/>
    <dgm:cxn modelId="{692E4EBB-D163-4A58-AE5E-769EE84646C4}" type="presOf" srcId="{55A16D6B-E97A-44C8-A9F8-782D14796D10}" destId="{B24166DB-2652-44F7-82F1-4B5DECEA3FFC}" srcOrd="1" destOrd="0" presId="urn:microsoft.com/office/officeart/2005/8/layout/bProcess3"/>
    <dgm:cxn modelId="{14003BD2-C10E-46F9-B818-70A9E8BC5874}" srcId="{CC2D7C54-B32D-404E-ADEF-56DFA4B49733}" destId="{2CDE3EA2-E6FF-44FE-9B82-232570C7885D}" srcOrd="5" destOrd="0" parTransId="{895577A1-1DCD-4066-BE0A-48F43C7CBE33}" sibTransId="{D1990B61-FD0F-4059-85C3-B07C7691573E}"/>
    <dgm:cxn modelId="{EDE4C9D4-CD4C-489D-83CB-154B5A73C517}" srcId="{CC2D7C54-B32D-404E-ADEF-56DFA4B49733}" destId="{8F28B5A6-DBFE-4A4C-8C1C-15FE3FE3836B}" srcOrd="0" destOrd="0" parTransId="{4C8BEDC9-5DD0-4D7F-B632-A510AC9818B5}" sibTransId="{512B94C4-CB3D-4ABC-B08E-4F6365224596}"/>
    <dgm:cxn modelId="{D7E090E0-5374-4619-BBB3-DC5CAB9DE30D}" type="presOf" srcId="{AB22ED99-38DD-4D6D-A8A4-A2DF9B62E588}" destId="{1AF814D5-623A-4683-8F7C-6986B69A98DC}" srcOrd="1" destOrd="0" presId="urn:microsoft.com/office/officeart/2005/8/layout/bProcess3"/>
    <dgm:cxn modelId="{E2B25AE1-DF55-4F30-AA23-945DA345A6EB}" type="presOf" srcId="{2CDE3EA2-E6FF-44FE-9B82-232570C7885D}" destId="{3EC3B17A-B429-4DDB-90FF-E5F228F8EDE9}" srcOrd="0" destOrd="0" presId="urn:microsoft.com/office/officeart/2005/8/layout/bProcess3"/>
    <dgm:cxn modelId="{121EF4D4-0232-4651-824E-6536D8D0491C}" type="presParOf" srcId="{5CE7C3AC-8E9A-490F-A91A-D7001DDEB09A}" destId="{8D5D67D4-0FFA-41BF-933E-E686F236CF5C}" srcOrd="0" destOrd="0" presId="urn:microsoft.com/office/officeart/2005/8/layout/bProcess3"/>
    <dgm:cxn modelId="{B09AD090-1EDC-448F-8CB6-796081A975F6}" type="presParOf" srcId="{5CE7C3AC-8E9A-490F-A91A-D7001DDEB09A}" destId="{4D88AD9A-A987-4CB7-BC3F-E4A9A9B36154}" srcOrd="1" destOrd="0" presId="urn:microsoft.com/office/officeart/2005/8/layout/bProcess3"/>
    <dgm:cxn modelId="{051F07C7-9AD1-4161-96F6-B0F18DC86370}" type="presParOf" srcId="{4D88AD9A-A987-4CB7-BC3F-E4A9A9B36154}" destId="{411DBA3A-F887-4AF7-95F2-20636B14835D}" srcOrd="0" destOrd="0" presId="urn:microsoft.com/office/officeart/2005/8/layout/bProcess3"/>
    <dgm:cxn modelId="{31CAF6DE-AFCA-4D14-A914-82B0A89EECBB}" type="presParOf" srcId="{5CE7C3AC-8E9A-490F-A91A-D7001DDEB09A}" destId="{E4C7F5C7-6EAD-4A5D-BEBF-E97672560BC2}" srcOrd="2" destOrd="0" presId="urn:microsoft.com/office/officeart/2005/8/layout/bProcess3"/>
    <dgm:cxn modelId="{0DF996B6-C604-4FFF-A22E-8B9A4666C979}" type="presParOf" srcId="{5CE7C3AC-8E9A-490F-A91A-D7001DDEB09A}" destId="{FF60A2CE-1DE0-4D97-B3F8-1C678E312568}" srcOrd="3" destOrd="0" presId="urn:microsoft.com/office/officeart/2005/8/layout/bProcess3"/>
    <dgm:cxn modelId="{15616399-CDB8-49A0-9A7C-F0BF09980043}" type="presParOf" srcId="{FF60A2CE-1DE0-4D97-B3F8-1C678E312568}" destId="{1AF814D5-623A-4683-8F7C-6986B69A98DC}" srcOrd="0" destOrd="0" presId="urn:microsoft.com/office/officeart/2005/8/layout/bProcess3"/>
    <dgm:cxn modelId="{0629DB64-AC2F-4610-87A6-71446B523B6F}" type="presParOf" srcId="{5CE7C3AC-8E9A-490F-A91A-D7001DDEB09A}" destId="{30CD8356-F183-4016-871D-D736AEE5BF63}" srcOrd="4" destOrd="0" presId="urn:microsoft.com/office/officeart/2005/8/layout/bProcess3"/>
    <dgm:cxn modelId="{005933FA-E720-4BF1-A152-D90FB5559F47}" type="presParOf" srcId="{5CE7C3AC-8E9A-490F-A91A-D7001DDEB09A}" destId="{083D7BE1-E195-416B-833E-F008642DFA2B}" srcOrd="5" destOrd="0" presId="urn:microsoft.com/office/officeart/2005/8/layout/bProcess3"/>
    <dgm:cxn modelId="{6AA35D09-2D19-4C11-A848-1C2EF0FE8068}" type="presParOf" srcId="{083D7BE1-E195-416B-833E-F008642DFA2B}" destId="{D34DBBD3-D2D4-4754-8505-87C7579F0F1F}" srcOrd="0" destOrd="0" presId="urn:microsoft.com/office/officeart/2005/8/layout/bProcess3"/>
    <dgm:cxn modelId="{F5232F57-64ED-4DAF-9B54-D7E713B5D687}" type="presParOf" srcId="{5CE7C3AC-8E9A-490F-A91A-D7001DDEB09A}" destId="{50AF5934-868C-44A6-9E05-D22508F32156}" srcOrd="6" destOrd="0" presId="urn:microsoft.com/office/officeart/2005/8/layout/bProcess3"/>
    <dgm:cxn modelId="{9E5F1BEC-E951-4675-8309-7E83BDEB05AD}" type="presParOf" srcId="{5CE7C3AC-8E9A-490F-A91A-D7001DDEB09A}" destId="{57444CCB-2148-4F76-8261-C7C00B621066}" srcOrd="7" destOrd="0" presId="urn:microsoft.com/office/officeart/2005/8/layout/bProcess3"/>
    <dgm:cxn modelId="{B334438F-BA43-498B-BD9B-E5C96EF436B5}" type="presParOf" srcId="{57444CCB-2148-4F76-8261-C7C00B621066}" destId="{53ECD6D5-33FC-4CB3-9D3E-E7C541115F5E}" srcOrd="0" destOrd="0" presId="urn:microsoft.com/office/officeart/2005/8/layout/bProcess3"/>
    <dgm:cxn modelId="{E0BF215E-9626-4921-BD22-35E1E24851B3}" type="presParOf" srcId="{5CE7C3AC-8E9A-490F-A91A-D7001DDEB09A}" destId="{4E9E5ADB-34D1-46BB-98DC-5D1FA0B2D3B8}" srcOrd="8" destOrd="0" presId="urn:microsoft.com/office/officeart/2005/8/layout/bProcess3"/>
    <dgm:cxn modelId="{D8F37C06-F86E-459E-89D0-74420A7DE166}" type="presParOf" srcId="{5CE7C3AC-8E9A-490F-A91A-D7001DDEB09A}" destId="{FF5CAB47-F6C8-47C8-9C23-A957F396C645}" srcOrd="9" destOrd="0" presId="urn:microsoft.com/office/officeart/2005/8/layout/bProcess3"/>
    <dgm:cxn modelId="{8B688A37-9C8B-442C-A26B-364B12455EB0}" type="presParOf" srcId="{FF5CAB47-F6C8-47C8-9C23-A957F396C645}" destId="{B24166DB-2652-44F7-82F1-4B5DECEA3FFC}" srcOrd="0" destOrd="0" presId="urn:microsoft.com/office/officeart/2005/8/layout/bProcess3"/>
    <dgm:cxn modelId="{292FD6BB-5FA9-4E82-A2DF-0D74CA968C27}" type="presParOf" srcId="{5CE7C3AC-8E9A-490F-A91A-D7001DDEB09A}" destId="{3EC3B17A-B429-4DDB-90FF-E5F228F8EDE9}" srcOrd="10" destOrd="0" presId="urn:microsoft.com/office/officeart/2005/8/layout/bProcess3"/>
    <dgm:cxn modelId="{30D83FD5-F819-49BC-A383-9CAB1932B7C7}" type="presParOf" srcId="{5CE7C3AC-8E9A-490F-A91A-D7001DDEB09A}" destId="{D4D8321B-5D77-45EC-A8DA-20B0FB92C7ED}" srcOrd="11" destOrd="0" presId="urn:microsoft.com/office/officeart/2005/8/layout/bProcess3"/>
    <dgm:cxn modelId="{A9D29E7F-3EDE-4FF9-9AD6-F46CD98776EF}" type="presParOf" srcId="{D4D8321B-5D77-45EC-A8DA-20B0FB92C7ED}" destId="{AFCF4999-C677-475A-AA25-7C8E80423B9F}" srcOrd="0" destOrd="0" presId="urn:microsoft.com/office/officeart/2005/8/layout/bProcess3"/>
    <dgm:cxn modelId="{095BBA6E-3135-4EBB-8ECF-3010BD1A46E2}" type="presParOf" srcId="{5CE7C3AC-8E9A-490F-A91A-D7001DDEB09A}" destId="{B13C111C-83FB-4C63-9A78-78663F502C59}" srcOrd="12" destOrd="0" presId="urn:microsoft.com/office/officeart/2005/8/layout/bProcess3"/>
    <dgm:cxn modelId="{B4B3A046-C3CD-42DD-9F62-C222603BA24C}" type="presParOf" srcId="{5CE7C3AC-8E9A-490F-A91A-D7001DDEB09A}" destId="{41A462F9-54A9-4EDE-8798-5D276795BCF8}" srcOrd="13" destOrd="0" presId="urn:microsoft.com/office/officeart/2005/8/layout/bProcess3"/>
    <dgm:cxn modelId="{E12E1685-4367-4A1E-B222-B3BCEDB55EAE}" type="presParOf" srcId="{41A462F9-54A9-4EDE-8798-5D276795BCF8}" destId="{607B4F24-5555-42D1-8EA6-2F16ED669EC7}" srcOrd="0" destOrd="0" presId="urn:microsoft.com/office/officeart/2005/8/layout/bProcess3"/>
    <dgm:cxn modelId="{DD02BAD1-0AD5-4C1A-89F3-78759B6F1379}" type="presParOf" srcId="{5CE7C3AC-8E9A-490F-A91A-D7001DDEB09A}" destId="{D60AC3C5-4746-4806-BF15-799B9799B4EA}"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D7744D-8F8E-4D85-BC39-53B93A6E523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D67B17A-D75E-47E0-944A-BCE8E1032432}">
      <dgm:prSet phldrT="[Text]"/>
      <dgm:spPr/>
      <dgm:t>
        <a:bodyPr/>
        <a:lstStyle/>
        <a:p>
          <a:r>
            <a:rPr lang="en-US" dirty="0"/>
            <a:t>Approve</a:t>
          </a:r>
        </a:p>
      </dgm:t>
    </dgm:pt>
    <dgm:pt modelId="{1D5BEDFF-E3E2-4A51-ACD7-E31052D71E16}" type="parTrans" cxnId="{961FC039-78DD-46CA-806B-3F48A30992CD}">
      <dgm:prSet/>
      <dgm:spPr/>
      <dgm:t>
        <a:bodyPr/>
        <a:lstStyle/>
        <a:p>
          <a:endParaRPr lang="en-US"/>
        </a:p>
      </dgm:t>
    </dgm:pt>
    <dgm:pt modelId="{6F7A2FB8-40A6-4D2D-A72E-2BEE5260431E}" type="sibTrans" cxnId="{961FC039-78DD-46CA-806B-3F48A30992CD}">
      <dgm:prSet/>
      <dgm:spPr/>
      <dgm:t>
        <a:bodyPr/>
        <a:lstStyle/>
        <a:p>
          <a:endParaRPr lang="en-US"/>
        </a:p>
      </dgm:t>
    </dgm:pt>
    <dgm:pt modelId="{6BCB9BA6-CE0C-47F8-8552-81A432AE6611}">
      <dgm:prSet phldrT="[Text]"/>
      <dgm:spPr/>
      <dgm:t>
        <a:bodyPr/>
        <a:lstStyle/>
        <a:p>
          <a:r>
            <a:rPr lang="en-US" dirty="0"/>
            <a:t>When all criteria for approval are met</a:t>
          </a:r>
        </a:p>
      </dgm:t>
    </dgm:pt>
    <dgm:pt modelId="{5B9A2C67-AF3A-4371-A3B2-CA5053859AD9}" type="parTrans" cxnId="{DA21AE06-60A5-4522-9084-7DE7C046C570}">
      <dgm:prSet/>
      <dgm:spPr/>
      <dgm:t>
        <a:bodyPr/>
        <a:lstStyle/>
        <a:p>
          <a:endParaRPr lang="en-US"/>
        </a:p>
      </dgm:t>
    </dgm:pt>
    <dgm:pt modelId="{E9A80314-EB45-4179-AAA9-94E86DA9A8DC}" type="sibTrans" cxnId="{DA21AE06-60A5-4522-9084-7DE7C046C570}">
      <dgm:prSet/>
      <dgm:spPr/>
      <dgm:t>
        <a:bodyPr/>
        <a:lstStyle/>
        <a:p>
          <a:endParaRPr lang="en-US"/>
        </a:p>
      </dgm:t>
    </dgm:pt>
    <dgm:pt modelId="{A76C6B81-E2A0-4AD4-A1C8-33FCAFF45692}">
      <dgm:prSet phldrT="[Text]"/>
      <dgm:spPr/>
      <dgm:t>
        <a:bodyPr/>
        <a:lstStyle/>
        <a:p>
          <a:r>
            <a:rPr lang="en-US" dirty="0"/>
            <a:t>Modifications Required to Secure Approval</a:t>
          </a:r>
        </a:p>
      </dgm:t>
    </dgm:pt>
    <dgm:pt modelId="{E0083E16-21DD-4833-B380-AC40B069B8A9}" type="parTrans" cxnId="{1CB32F99-A4CE-4096-A982-DD2112D409F6}">
      <dgm:prSet/>
      <dgm:spPr/>
      <dgm:t>
        <a:bodyPr/>
        <a:lstStyle/>
        <a:p>
          <a:endParaRPr lang="en-US"/>
        </a:p>
      </dgm:t>
    </dgm:pt>
    <dgm:pt modelId="{F3009F50-2D23-4478-86D9-4C2D966D187F}" type="sibTrans" cxnId="{1CB32F99-A4CE-4096-A982-DD2112D409F6}">
      <dgm:prSet/>
      <dgm:spPr/>
      <dgm:t>
        <a:bodyPr/>
        <a:lstStyle/>
        <a:p>
          <a:endParaRPr lang="en-US"/>
        </a:p>
      </dgm:t>
    </dgm:pt>
    <dgm:pt modelId="{7D2D982F-737F-483C-958A-2795A66682BA}">
      <dgm:prSet phldrT="[Text]"/>
      <dgm:spPr/>
      <dgm:t>
        <a:bodyPr/>
        <a:lstStyle/>
        <a:p>
          <a:r>
            <a:rPr lang="en-US" dirty="0"/>
            <a:t>Minor modifications required prior to approval</a:t>
          </a:r>
        </a:p>
      </dgm:t>
    </dgm:pt>
    <dgm:pt modelId="{F16F4677-91EE-4CC7-B952-B7AB0FE809B0}" type="parTrans" cxnId="{B87CEA4F-65C2-431C-B58F-18F5BEBBAC65}">
      <dgm:prSet/>
      <dgm:spPr/>
      <dgm:t>
        <a:bodyPr/>
        <a:lstStyle/>
        <a:p>
          <a:endParaRPr lang="en-US"/>
        </a:p>
      </dgm:t>
    </dgm:pt>
    <dgm:pt modelId="{B83C3143-ECF6-43D5-8AD5-E10323028F5D}" type="sibTrans" cxnId="{B87CEA4F-65C2-431C-B58F-18F5BEBBAC65}">
      <dgm:prSet/>
      <dgm:spPr/>
      <dgm:t>
        <a:bodyPr/>
        <a:lstStyle/>
        <a:p>
          <a:endParaRPr lang="en-US"/>
        </a:p>
      </dgm:t>
    </dgm:pt>
    <dgm:pt modelId="{282A3A9B-EA17-473C-8C09-C221BF0602FD}">
      <dgm:prSet phldrT="[Text]"/>
      <dgm:spPr/>
      <dgm:t>
        <a:bodyPr/>
        <a:lstStyle/>
        <a:p>
          <a:r>
            <a:rPr lang="en-US" dirty="0"/>
            <a:t>Defer</a:t>
          </a:r>
        </a:p>
      </dgm:t>
    </dgm:pt>
    <dgm:pt modelId="{37E3F6C5-4AE4-40F6-AB68-705914599765}" type="parTrans" cxnId="{CB8D2806-3F7F-4D2D-B402-45DFF2C31AA1}">
      <dgm:prSet/>
      <dgm:spPr/>
      <dgm:t>
        <a:bodyPr/>
        <a:lstStyle/>
        <a:p>
          <a:endParaRPr lang="en-US"/>
        </a:p>
      </dgm:t>
    </dgm:pt>
    <dgm:pt modelId="{559E4CC1-EC82-483E-ACEC-391CD1B32F8D}" type="sibTrans" cxnId="{CB8D2806-3F7F-4D2D-B402-45DFF2C31AA1}">
      <dgm:prSet/>
      <dgm:spPr/>
      <dgm:t>
        <a:bodyPr/>
        <a:lstStyle/>
        <a:p>
          <a:endParaRPr lang="en-US"/>
        </a:p>
      </dgm:t>
    </dgm:pt>
    <dgm:pt modelId="{16F799F3-587E-4618-BCC2-D6EA6F8D6E3A}">
      <dgm:prSet phldrT="[Text]"/>
      <dgm:spPr/>
      <dgm:t>
        <a:bodyPr/>
        <a:lstStyle/>
        <a:p>
          <a:r>
            <a:rPr lang="en-US" dirty="0"/>
            <a:t>Significant modifications required prior to approval</a:t>
          </a:r>
        </a:p>
      </dgm:t>
    </dgm:pt>
    <dgm:pt modelId="{A6B228A3-FD6C-4169-864D-FCB8F8DCC207}" type="parTrans" cxnId="{F65B8207-F344-492C-A5F2-1172DCD645FA}">
      <dgm:prSet/>
      <dgm:spPr/>
      <dgm:t>
        <a:bodyPr/>
        <a:lstStyle/>
        <a:p>
          <a:endParaRPr lang="en-US"/>
        </a:p>
      </dgm:t>
    </dgm:pt>
    <dgm:pt modelId="{98987BEC-3299-4D5E-ABE6-2AB511EBBD6B}" type="sibTrans" cxnId="{F65B8207-F344-492C-A5F2-1172DCD645FA}">
      <dgm:prSet/>
      <dgm:spPr/>
      <dgm:t>
        <a:bodyPr/>
        <a:lstStyle/>
        <a:p>
          <a:endParaRPr lang="en-US"/>
        </a:p>
      </dgm:t>
    </dgm:pt>
    <dgm:pt modelId="{45EAD8D9-69FA-4D2C-AFAD-ECCDA12C7B58}">
      <dgm:prSet phldrT="[Text]"/>
      <dgm:spPr/>
      <dgm:t>
        <a:bodyPr/>
        <a:lstStyle/>
        <a:p>
          <a:r>
            <a:rPr lang="en-US" dirty="0"/>
            <a:t>Disapprove</a:t>
          </a:r>
        </a:p>
      </dgm:t>
    </dgm:pt>
    <dgm:pt modelId="{3F581EDF-4166-4EA1-9C22-BB99229941D0}" type="parTrans" cxnId="{D925850E-DAE9-4770-AD04-A6049941CEB3}">
      <dgm:prSet/>
      <dgm:spPr/>
      <dgm:t>
        <a:bodyPr/>
        <a:lstStyle/>
        <a:p>
          <a:endParaRPr lang="en-US"/>
        </a:p>
      </dgm:t>
    </dgm:pt>
    <dgm:pt modelId="{D11F8CE6-63CB-4BAB-97E4-6135030FCB79}" type="sibTrans" cxnId="{D925850E-DAE9-4770-AD04-A6049941CEB3}">
      <dgm:prSet/>
      <dgm:spPr/>
      <dgm:t>
        <a:bodyPr/>
        <a:lstStyle/>
        <a:p>
          <a:endParaRPr lang="en-US"/>
        </a:p>
      </dgm:t>
    </dgm:pt>
    <dgm:pt modelId="{49E0CA31-96C2-40DA-9E20-F6FE3FC915BB}">
      <dgm:prSet phldrT="[Text]"/>
      <dgm:spPr/>
      <dgm:t>
        <a:bodyPr/>
        <a:lstStyle/>
        <a:p>
          <a:r>
            <a:rPr lang="en-US" dirty="0"/>
            <a:t>The convened Board will have to review all modifications</a:t>
          </a:r>
        </a:p>
      </dgm:t>
    </dgm:pt>
    <dgm:pt modelId="{E748B998-F220-41AE-A1B1-8AF26570FC1D}" type="parTrans" cxnId="{71BAD038-B1E6-4812-9308-0332F6D79793}">
      <dgm:prSet/>
      <dgm:spPr/>
      <dgm:t>
        <a:bodyPr/>
        <a:lstStyle/>
        <a:p>
          <a:endParaRPr lang="en-US"/>
        </a:p>
      </dgm:t>
    </dgm:pt>
    <dgm:pt modelId="{C7C9E8BD-2C1D-4049-90E7-26EA3CC611C8}" type="sibTrans" cxnId="{71BAD038-B1E6-4812-9308-0332F6D79793}">
      <dgm:prSet/>
      <dgm:spPr/>
      <dgm:t>
        <a:bodyPr/>
        <a:lstStyle/>
        <a:p>
          <a:endParaRPr lang="en-US"/>
        </a:p>
      </dgm:t>
    </dgm:pt>
    <dgm:pt modelId="{D235FC7D-F874-445B-BD5E-FC83E063DDB9}">
      <dgm:prSet phldrT="[Text]"/>
      <dgm:spPr/>
      <dgm:t>
        <a:bodyPr/>
        <a:lstStyle/>
        <a:p>
          <a:r>
            <a:rPr lang="en-US" dirty="0"/>
            <a:t>The Chair or designated reviewer can review changes</a:t>
          </a:r>
        </a:p>
      </dgm:t>
    </dgm:pt>
    <dgm:pt modelId="{3D82C597-C303-41C2-9DC5-6363461CA108}" type="parTrans" cxnId="{6DD1590B-62FC-4345-A96A-392E6DB4902F}">
      <dgm:prSet/>
      <dgm:spPr/>
      <dgm:t>
        <a:bodyPr/>
        <a:lstStyle/>
        <a:p>
          <a:endParaRPr lang="en-US"/>
        </a:p>
      </dgm:t>
    </dgm:pt>
    <dgm:pt modelId="{27357C4E-4804-474B-8989-F09498505B7A}" type="sibTrans" cxnId="{6DD1590B-62FC-4345-A96A-392E6DB4902F}">
      <dgm:prSet/>
      <dgm:spPr/>
      <dgm:t>
        <a:bodyPr/>
        <a:lstStyle/>
        <a:p>
          <a:endParaRPr lang="en-US"/>
        </a:p>
      </dgm:t>
    </dgm:pt>
    <dgm:pt modelId="{D6D710D5-EADF-4D5C-8255-4739C9BD95EB}" type="pres">
      <dgm:prSet presAssocID="{27D7744D-8F8E-4D85-BC39-53B93A6E523A}" presName="linear" presStyleCnt="0">
        <dgm:presLayoutVars>
          <dgm:animLvl val="lvl"/>
          <dgm:resizeHandles val="exact"/>
        </dgm:presLayoutVars>
      </dgm:prSet>
      <dgm:spPr/>
    </dgm:pt>
    <dgm:pt modelId="{E3E68C53-5C7B-430F-BEA0-478934914494}" type="pres">
      <dgm:prSet presAssocID="{6D67B17A-D75E-47E0-944A-BCE8E1032432}" presName="parentText" presStyleLbl="node1" presStyleIdx="0" presStyleCnt="4">
        <dgm:presLayoutVars>
          <dgm:chMax val="0"/>
          <dgm:bulletEnabled val="1"/>
        </dgm:presLayoutVars>
      </dgm:prSet>
      <dgm:spPr/>
    </dgm:pt>
    <dgm:pt modelId="{DB483D2C-D388-4170-8FA5-3DF6E23AF6B7}" type="pres">
      <dgm:prSet presAssocID="{6D67B17A-D75E-47E0-944A-BCE8E1032432}" presName="childText" presStyleLbl="revTx" presStyleIdx="0" presStyleCnt="3">
        <dgm:presLayoutVars>
          <dgm:bulletEnabled val="1"/>
        </dgm:presLayoutVars>
      </dgm:prSet>
      <dgm:spPr/>
    </dgm:pt>
    <dgm:pt modelId="{C4F46B12-2D27-4EAC-B826-18D38EDE23B4}" type="pres">
      <dgm:prSet presAssocID="{A76C6B81-E2A0-4AD4-A1C8-33FCAFF45692}" presName="parentText" presStyleLbl="node1" presStyleIdx="1" presStyleCnt="4">
        <dgm:presLayoutVars>
          <dgm:chMax val="0"/>
          <dgm:bulletEnabled val="1"/>
        </dgm:presLayoutVars>
      </dgm:prSet>
      <dgm:spPr/>
    </dgm:pt>
    <dgm:pt modelId="{EC840785-36AF-4F51-9ECD-6E2D8F6F54C0}" type="pres">
      <dgm:prSet presAssocID="{A76C6B81-E2A0-4AD4-A1C8-33FCAFF45692}" presName="childText" presStyleLbl="revTx" presStyleIdx="1" presStyleCnt="3">
        <dgm:presLayoutVars>
          <dgm:bulletEnabled val="1"/>
        </dgm:presLayoutVars>
      </dgm:prSet>
      <dgm:spPr/>
    </dgm:pt>
    <dgm:pt modelId="{A059F03B-A643-4B1F-8C15-610B7C0A5ECC}" type="pres">
      <dgm:prSet presAssocID="{282A3A9B-EA17-473C-8C09-C221BF0602FD}" presName="parentText" presStyleLbl="node1" presStyleIdx="2" presStyleCnt="4">
        <dgm:presLayoutVars>
          <dgm:chMax val="0"/>
          <dgm:bulletEnabled val="1"/>
        </dgm:presLayoutVars>
      </dgm:prSet>
      <dgm:spPr/>
    </dgm:pt>
    <dgm:pt modelId="{689DD7D4-E0FC-4EB2-BC70-444C73596875}" type="pres">
      <dgm:prSet presAssocID="{282A3A9B-EA17-473C-8C09-C221BF0602FD}" presName="childText" presStyleLbl="revTx" presStyleIdx="2" presStyleCnt="3">
        <dgm:presLayoutVars>
          <dgm:bulletEnabled val="1"/>
        </dgm:presLayoutVars>
      </dgm:prSet>
      <dgm:spPr/>
    </dgm:pt>
    <dgm:pt modelId="{146BE0C4-AFA4-451A-A6D3-7AD7B37A3163}" type="pres">
      <dgm:prSet presAssocID="{45EAD8D9-69FA-4D2C-AFAD-ECCDA12C7B58}" presName="parentText" presStyleLbl="node1" presStyleIdx="3" presStyleCnt="4">
        <dgm:presLayoutVars>
          <dgm:chMax val="0"/>
          <dgm:bulletEnabled val="1"/>
        </dgm:presLayoutVars>
      </dgm:prSet>
      <dgm:spPr/>
    </dgm:pt>
  </dgm:ptLst>
  <dgm:cxnLst>
    <dgm:cxn modelId="{D3825103-4D9A-4787-A537-6C77E9CF2572}" type="presOf" srcId="{D235FC7D-F874-445B-BD5E-FC83E063DDB9}" destId="{EC840785-36AF-4F51-9ECD-6E2D8F6F54C0}" srcOrd="0" destOrd="1" presId="urn:microsoft.com/office/officeart/2005/8/layout/vList2"/>
    <dgm:cxn modelId="{CB8D2806-3F7F-4D2D-B402-45DFF2C31AA1}" srcId="{27D7744D-8F8E-4D85-BC39-53B93A6E523A}" destId="{282A3A9B-EA17-473C-8C09-C221BF0602FD}" srcOrd="2" destOrd="0" parTransId="{37E3F6C5-4AE4-40F6-AB68-705914599765}" sibTransId="{559E4CC1-EC82-483E-ACEC-391CD1B32F8D}"/>
    <dgm:cxn modelId="{DA21AE06-60A5-4522-9084-7DE7C046C570}" srcId="{6D67B17A-D75E-47E0-944A-BCE8E1032432}" destId="{6BCB9BA6-CE0C-47F8-8552-81A432AE6611}" srcOrd="0" destOrd="0" parTransId="{5B9A2C67-AF3A-4371-A3B2-CA5053859AD9}" sibTransId="{E9A80314-EB45-4179-AAA9-94E86DA9A8DC}"/>
    <dgm:cxn modelId="{6082D606-F143-450B-8965-CE9AAF61ADA0}" type="presOf" srcId="{282A3A9B-EA17-473C-8C09-C221BF0602FD}" destId="{A059F03B-A643-4B1F-8C15-610B7C0A5ECC}" srcOrd="0" destOrd="0" presId="urn:microsoft.com/office/officeart/2005/8/layout/vList2"/>
    <dgm:cxn modelId="{F65B8207-F344-492C-A5F2-1172DCD645FA}" srcId="{282A3A9B-EA17-473C-8C09-C221BF0602FD}" destId="{16F799F3-587E-4618-BCC2-D6EA6F8D6E3A}" srcOrd="0" destOrd="0" parTransId="{A6B228A3-FD6C-4169-864D-FCB8F8DCC207}" sibTransId="{98987BEC-3299-4D5E-ABE6-2AB511EBBD6B}"/>
    <dgm:cxn modelId="{6DD1590B-62FC-4345-A96A-392E6DB4902F}" srcId="{A76C6B81-E2A0-4AD4-A1C8-33FCAFF45692}" destId="{D235FC7D-F874-445B-BD5E-FC83E063DDB9}" srcOrd="1" destOrd="0" parTransId="{3D82C597-C303-41C2-9DC5-6363461CA108}" sibTransId="{27357C4E-4804-474B-8989-F09498505B7A}"/>
    <dgm:cxn modelId="{D925850E-DAE9-4770-AD04-A6049941CEB3}" srcId="{27D7744D-8F8E-4D85-BC39-53B93A6E523A}" destId="{45EAD8D9-69FA-4D2C-AFAD-ECCDA12C7B58}" srcOrd="3" destOrd="0" parTransId="{3F581EDF-4166-4EA1-9C22-BB99229941D0}" sibTransId="{D11F8CE6-63CB-4BAB-97E4-6135030FCB79}"/>
    <dgm:cxn modelId="{9C1BAF26-EF7D-4639-A12C-3C7DF587A949}" type="presOf" srcId="{27D7744D-8F8E-4D85-BC39-53B93A6E523A}" destId="{D6D710D5-EADF-4D5C-8255-4739C9BD95EB}" srcOrd="0" destOrd="0" presId="urn:microsoft.com/office/officeart/2005/8/layout/vList2"/>
    <dgm:cxn modelId="{71BAD038-B1E6-4812-9308-0332F6D79793}" srcId="{282A3A9B-EA17-473C-8C09-C221BF0602FD}" destId="{49E0CA31-96C2-40DA-9E20-F6FE3FC915BB}" srcOrd="1" destOrd="0" parTransId="{E748B998-F220-41AE-A1B1-8AF26570FC1D}" sibTransId="{C7C9E8BD-2C1D-4049-90E7-26EA3CC611C8}"/>
    <dgm:cxn modelId="{E183EB38-3E61-4670-9768-97FA067935C9}" type="presOf" srcId="{49E0CA31-96C2-40DA-9E20-F6FE3FC915BB}" destId="{689DD7D4-E0FC-4EB2-BC70-444C73596875}" srcOrd="0" destOrd="1" presId="urn:microsoft.com/office/officeart/2005/8/layout/vList2"/>
    <dgm:cxn modelId="{961FC039-78DD-46CA-806B-3F48A30992CD}" srcId="{27D7744D-8F8E-4D85-BC39-53B93A6E523A}" destId="{6D67B17A-D75E-47E0-944A-BCE8E1032432}" srcOrd="0" destOrd="0" parTransId="{1D5BEDFF-E3E2-4A51-ACD7-E31052D71E16}" sibTransId="{6F7A2FB8-40A6-4D2D-A72E-2BEE5260431E}"/>
    <dgm:cxn modelId="{B87CEA4F-65C2-431C-B58F-18F5BEBBAC65}" srcId="{A76C6B81-E2A0-4AD4-A1C8-33FCAFF45692}" destId="{7D2D982F-737F-483C-958A-2795A66682BA}" srcOrd="0" destOrd="0" parTransId="{F16F4677-91EE-4CC7-B952-B7AB0FE809B0}" sibTransId="{B83C3143-ECF6-43D5-8AD5-E10323028F5D}"/>
    <dgm:cxn modelId="{C83E5D7C-F1CE-425F-92D9-F9923A9DE959}" type="presOf" srcId="{7D2D982F-737F-483C-958A-2795A66682BA}" destId="{EC840785-36AF-4F51-9ECD-6E2D8F6F54C0}" srcOrd="0" destOrd="0" presId="urn:microsoft.com/office/officeart/2005/8/layout/vList2"/>
    <dgm:cxn modelId="{1D518F7C-764E-470D-8FDA-5A88D0CFF299}" type="presOf" srcId="{16F799F3-587E-4618-BCC2-D6EA6F8D6E3A}" destId="{689DD7D4-E0FC-4EB2-BC70-444C73596875}" srcOrd="0" destOrd="0" presId="urn:microsoft.com/office/officeart/2005/8/layout/vList2"/>
    <dgm:cxn modelId="{1CB32F99-A4CE-4096-A982-DD2112D409F6}" srcId="{27D7744D-8F8E-4D85-BC39-53B93A6E523A}" destId="{A76C6B81-E2A0-4AD4-A1C8-33FCAFF45692}" srcOrd="1" destOrd="0" parTransId="{E0083E16-21DD-4833-B380-AC40B069B8A9}" sibTransId="{F3009F50-2D23-4478-86D9-4C2D966D187F}"/>
    <dgm:cxn modelId="{82E5E99F-799D-4A3E-9564-FC6D06A43F18}" type="presOf" srcId="{6D67B17A-D75E-47E0-944A-BCE8E1032432}" destId="{E3E68C53-5C7B-430F-BEA0-478934914494}" srcOrd="0" destOrd="0" presId="urn:microsoft.com/office/officeart/2005/8/layout/vList2"/>
    <dgm:cxn modelId="{E7DD48B6-1F81-47C1-A8D2-11CC55928795}" type="presOf" srcId="{45EAD8D9-69FA-4D2C-AFAD-ECCDA12C7B58}" destId="{146BE0C4-AFA4-451A-A6D3-7AD7B37A3163}" srcOrd="0" destOrd="0" presId="urn:microsoft.com/office/officeart/2005/8/layout/vList2"/>
    <dgm:cxn modelId="{9287D5E2-15D7-44D6-A9DA-F4D1FC890227}" type="presOf" srcId="{A76C6B81-E2A0-4AD4-A1C8-33FCAFF45692}" destId="{C4F46B12-2D27-4EAC-B826-18D38EDE23B4}" srcOrd="0" destOrd="0" presId="urn:microsoft.com/office/officeart/2005/8/layout/vList2"/>
    <dgm:cxn modelId="{DFD2C9EF-5F0E-4486-98C2-136EA1A846A1}" type="presOf" srcId="{6BCB9BA6-CE0C-47F8-8552-81A432AE6611}" destId="{DB483D2C-D388-4170-8FA5-3DF6E23AF6B7}" srcOrd="0" destOrd="0" presId="urn:microsoft.com/office/officeart/2005/8/layout/vList2"/>
    <dgm:cxn modelId="{766BF2EE-DE82-4204-8C47-29BF53C0610E}" type="presParOf" srcId="{D6D710D5-EADF-4D5C-8255-4739C9BD95EB}" destId="{E3E68C53-5C7B-430F-BEA0-478934914494}" srcOrd="0" destOrd="0" presId="urn:microsoft.com/office/officeart/2005/8/layout/vList2"/>
    <dgm:cxn modelId="{335DDE3A-3808-4274-84A8-F5147E775859}" type="presParOf" srcId="{D6D710D5-EADF-4D5C-8255-4739C9BD95EB}" destId="{DB483D2C-D388-4170-8FA5-3DF6E23AF6B7}" srcOrd="1" destOrd="0" presId="urn:microsoft.com/office/officeart/2005/8/layout/vList2"/>
    <dgm:cxn modelId="{216A06E3-EADC-4FB4-BCFE-C42A79371CE5}" type="presParOf" srcId="{D6D710D5-EADF-4D5C-8255-4739C9BD95EB}" destId="{C4F46B12-2D27-4EAC-B826-18D38EDE23B4}" srcOrd="2" destOrd="0" presId="urn:microsoft.com/office/officeart/2005/8/layout/vList2"/>
    <dgm:cxn modelId="{CB9E36A1-3AE6-4171-8B47-930EF186A764}" type="presParOf" srcId="{D6D710D5-EADF-4D5C-8255-4739C9BD95EB}" destId="{EC840785-36AF-4F51-9ECD-6E2D8F6F54C0}" srcOrd="3" destOrd="0" presId="urn:microsoft.com/office/officeart/2005/8/layout/vList2"/>
    <dgm:cxn modelId="{3B6939AF-6981-4869-8537-69A0FCDEA7DF}" type="presParOf" srcId="{D6D710D5-EADF-4D5C-8255-4739C9BD95EB}" destId="{A059F03B-A643-4B1F-8C15-610B7C0A5ECC}" srcOrd="4" destOrd="0" presId="urn:microsoft.com/office/officeart/2005/8/layout/vList2"/>
    <dgm:cxn modelId="{3ABF4EB6-1AF8-4287-B14E-936AA9B230DB}" type="presParOf" srcId="{D6D710D5-EADF-4D5C-8255-4739C9BD95EB}" destId="{689DD7D4-E0FC-4EB2-BC70-444C73596875}" srcOrd="5" destOrd="0" presId="urn:microsoft.com/office/officeart/2005/8/layout/vList2"/>
    <dgm:cxn modelId="{03DC2B42-63C7-439B-BA65-8E35DF8A2114}" type="presParOf" srcId="{D6D710D5-EADF-4D5C-8255-4739C9BD95EB}" destId="{146BE0C4-AFA4-451A-A6D3-7AD7B37A316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FF747-741D-4E93-99D8-BD2A890B9989}">
      <dsp:nvSpPr>
        <dsp:cNvPr id="0" name=""/>
        <dsp:cNvSpPr/>
      </dsp:nvSpPr>
      <dsp:spPr>
        <a:xfrm>
          <a:off x="976"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50000"/>
                </a:schemeClr>
              </a:solidFill>
            </a:rPr>
            <a:t>Exempt</a:t>
          </a:r>
        </a:p>
      </dsp:txBody>
      <dsp:txXfrm>
        <a:off x="976" y="0"/>
        <a:ext cx="2538986" cy="1227045"/>
      </dsp:txXfrm>
    </dsp:sp>
    <dsp:sp modelId="{F526B4CC-2FC1-4B99-8C84-9881E4E5616B}">
      <dsp:nvSpPr>
        <dsp:cNvPr id="0" name=""/>
        <dsp:cNvSpPr/>
      </dsp:nvSpPr>
      <dsp:spPr>
        <a:xfrm>
          <a:off x="254875"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Clr>
              <a:srgbClr val="90C226"/>
            </a:buClr>
            <a:buSzPct val="80000"/>
            <a:buFont typeface="Arial" panose="020B0604020202020204" pitchFamily="34" charset="0"/>
            <a:buNone/>
          </a:pPr>
          <a:r>
            <a:rPr kumimoji="0" lang="en-US" altLang="en-US" sz="1400" b="0" i="0" u="none" strike="noStrike" kern="1200" cap="none" spc="0" normalizeH="0" baseline="0" noProof="0" dirty="0">
              <a:ln>
                <a:noFill/>
              </a:ln>
              <a:solidFill>
                <a:schemeClr val="bg1">
                  <a:lumMod val="50000"/>
                </a:schemeClr>
              </a:solidFill>
              <a:effectLst/>
              <a:uLnTx/>
              <a:uFillTx/>
              <a:latin typeface="+mn-lt"/>
              <a:ea typeface="+mn-ea"/>
              <a:cs typeface="+mn-cs"/>
            </a:rPr>
            <a:t>Exempt from the requirements of Common Rule but n</a:t>
          </a:r>
          <a:r>
            <a:rPr kumimoji="0" lang="en-US" sz="1400" b="0" i="0" u="none" strike="noStrike" kern="1200" cap="none" spc="0" normalizeH="0" baseline="0" noProof="0" dirty="0">
              <a:ln>
                <a:noFill/>
              </a:ln>
              <a:solidFill>
                <a:schemeClr val="bg1">
                  <a:lumMod val="50000"/>
                </a:schemeClr>
              </a:solidFill>
              <a:effectLst/>
              <a:uLnTx/>
              <a:uFillTx/>
              <a:latin typeface="+mn-lt"/>
              <a:ea typeface="+mn-ea"/>
              <a:cs typeface="+mn-cs"/>
            </a:rPr>
            <a:t>ot exempt from ethical considerations</a:t>
          </a:r>
          <a:endParaRPr lang="en-US" sz="1400" kern="1200" dirty="0">
            <a:solidFill>
              <a:schemeClr val="bg1">
                <a:lumMod val="50000"/>
              </a:schemeClr>
            </a:solidFill>
          </a:endParaRPr>
        </a:p>
      </dsp:txBody>
      <dsp:txXfrm>
        <a:off x="278410" y="1250929"/>
        <a:ext cx="1984119" cy="756480"/>
      </dsp:txXfrm>
    </dsp:sp>
    <dsp:sp modelId="{2E412C77-649C-46D5-936B-CA56D6F42793}">
      <dsp:nvSpPr>
        <dsp:cNvPr id="0" name=""/>
        <dsp:cNvSpPr/>
      </dsp:nvSpPr>
      <dsp:spPr>
        <a:xfrm>
          <a:off x="254875"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Fits one or more of the 8 Exempt Review Categories</a:t>
          </a:r>
          <a:endParaRPr lang="en-US" sz="1600" kern="1200" dirty="0">
            <a:solidFill>
              <a:schemeClr val="bg1">
                <a:lumMod val="50000"/>
              </a:schemeClr>
            </a:solidFill>
          </a:endParaRPr>
        </a:p>
      </dsp:txBody>
      <dsp:txXfrm>
        <a:off x="278410" y="2178103"/>
        <a:ext cx="1984119" cy="756480"/>
      </dsp:txXfrm>
    </dsp:sp>
    <dsp:sp modelId="{2653B11E-1E65-401B-BB38-3696D84102A8}">
      <dsp:nvSpPr>
        <dsp:cNvPr id="0" name=""/>
        <dsp:cNvSpPr/>
      </dsp:nvSpPr>
      <dsp:spPr>
        <a:xfrm>
          <a:off x="254875"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Limited IRB Review may apply</a:t>
          </a:r>
          <a:endParaRPr lang="en-US" sz="1600" kern="1200" dirty="0">
            <a:solidFill>
              <a:schemeClr val="bg1">
                <a:lumMod val="50000"/>
              </a:schemeClr>
            </a:solidFill>
          </a:endParaRPr>
        </a:p>
      </dsp:txBody>
      <dsp:txXfrm>
        <a:off x="278410" y="3105277"/>
        <a:ext cx="1984119" cy="756480"/>
      </dsp:txXfrm>
    </dsp:sp>
    <dsp:sp modelId="{20A748C0-AEF3-496E-AFA4-B9D65D3D4001}">
      <dsp:nvSpPr>
        <dsp:cNvPr id="0" name=""/>
        <dsp:cNvSpPr/>
      </dsp:nvSpPr>
      <dsp:spPr>
        <a:xfrm>
          <a:off x="2730387"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50000"/>
                </a:schemeClr>
              </a:solidFill>
            </a:rPr>
            <a:t>Expedited</a:t>
          </a:r>
        </a:p>
      </dsp:txBody>
      <dsp:txXfrm>
        <a:off x="2730387" y="0"/>
        <a:ext cx="2538986" cy="1227045"/>
      </dsp:txXfrm>
    </dsp:sp>
    <dsp:sp modelId="{3FA85B65-0E4A-44A9-968B-6F101D9298BB}">
      <dsp:nvSpPr>
        <dsp:cNvPr id="0" name=""/>
        <dsp:cNvSpPr/>
      </dsp:nvSpPr>
      <dsp:spPr>
        <a:xfrm>
          <a:off x="2984285"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Research involving minimal risk*</a:t>
          </a:r>
          <a:endParaRPr lang="en-US" sz="1600" kern="1200" dirty="0">
            <a:solidFill>
              <a:schemeClr val="bg1">
                <a:lumMod val="50000"/>
              </a:schemeClr>
            </a:solidFill>
          </a:endParaRPr>
        </a:p>
      </dsp:txBody>
      <dsp:txXfrm>
        <a:off x="3007820" y="1250929"/>
        <a:ext cx="1984119" cy="756480"/>
      </dsp:txXfrm>
    </dsp:sp>
    <dsp:sp modelId="{4CA0F1A1-EBFA-49D8-8B81-F0141F07843D}">
      <dsp:nvSpPr>
        <dsp:cNvPr id="0" name=""/>
        <dsp:cNvSpPr/>
      </dsp:nvSpPr>
      <dsp:spPr>
        <a:xfrm>
          <a:off x="2984285"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Fits one or more of the 9 Expedited Review Categories</a:t>
          </a:r>
          <a:endParaRPr lang="en-US" sz="1600" kern="1200" dirty="0">
            <a:solidFill>
              <a:schemeClr val="bg1">
                <a:lumMod val="50000"/>
              </a:schemeClr>
            </a:solidFill>
          </a:endParaRPr>
        </a:p>
      </dsp:txBody>
      <dsp:txXfrm>
        <a:off x="3007820" y="2178103"/>
        <a:ext cx="1984119" cy="756480"/>
      </dsp:txXfrm>
    </dsp:sp>
    <dsp:sp modelId="{2D012CA9-7B12-4C5C-BF6F-50A2AA15E256}">
      <dsp:nvSpPr>
        <dsp:cNvPr id="0" name=""/>
        <dsp:cNvSpPr/>
      </dsp:nvSpPr>
      <dsp:spPr>
        <a:xfrm>
          <a:off x="2984285"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lang="en-US" sz="1600" kern="1200" dirty="0">
              <a:solidFill>
                <a:schemeClr val="bg1">
                  <a:lumMod val="50000"/>
                </a:schemeClr>
              </a:solidFill>
            </a:rPr>
            <a:t>Does not mean “fast”</a:t>
          </a:r>
        </a:p>
      </dsp:txBody>
      <dsp:txXfrm>
        <a:off x="3007820" y="3105277"/>
        <a:ext cx="1984119" cy="756480"/>
      </dsp:txXfrm>
    </dsp:sp>
    <dsp:sp modelId="{8A847876-BCD2-4932-B46A-40ABEEC3F2FD}">
      <dsp:nvSpPr>
        <dsp:cNvPr id="0" name=""/>
        <dsp:cNvSpPr/>
      </dsp:nvSpPr>
      <dsp:spPr>
        <a:xfrm>
          <a:off x="5459797"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Full Board</a:t>
          </a:r>
        </a:p>
      </dsp:txBody>
      <dsp:txXfrm>
        <a:off x="5459797" y="0"/>
        <a:ext cx="2538986" cy="1227045"/>
      </dsp:txXfrm>
    </dsp:sp>
    <dsp:sp modelId="{E63FF044-38B4-4EE6-966B-B30297D908D3}">
      <dsp:nvSpPr>
        <dsp:cNvPr id="0" name=""/>
        <dsp:cNvSpPr/>
      </dsp:nvSpPr>
      <dsp:spPr>
        <a:xfrm>
          <a:off x="5713696"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tx1"/>
              </a:solidFill>
              <a:latin typeface="+mn-lt"/>
            </a:rPr>
            <a:t>Greater than minimal risk to subjects</a:t>
          </a:r>
          <a:endParaRPr lang="en-US" sz="1600" kern="1200" dirty="0">
            <a:solidFill>
              <a:schemeClr val="tx1"/>
            </a:solidFill>
          </a:endParaRPr>
        </a:p>
      </dsp:txBody>
      <dsp:txXfrm>
        <a:off x="5737231" y="1250929"/>
        <a:ext cx="1984119" cy="756480"/>
      </dsp:txXfrm>
    </dsp:sp>
    <dsp:sp modelId="{7D8868D0-8415-4179-A4DE-89B883EE6408}">
      <dsp:nvSpPr>
        <dsp:cNvPr id="0" name=""/>
        <dsp:cNvSpPr/>
      </dsp:nvSpPr>
      <dsp:spPr>
        <a:xfrm>
          <a:off x="5713696"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mn-lt"/>
            </a:rPr>
            <a:t>Not covered under other review categories</a:t>
          </a:r>
          <a:endParaRPr lang="en-US" sz="1600" kern="1200" dirty="0">
            <a:solidFill>
              <a:schemeClr val="tx1"/>
            </a:solidFill>
          </a:endParaRPr>
        </a:p>
      </dsp:txBody>
      <dsp:txXfrm>
        <a:off x="5737231" y="2178103"/>
        <a:ext cx="1984119" cy="756480"/>
      </dsp:txXfrm>
    </dsp:sp>
    <dsp:sp modelId="{09E2870D-76DA-4CE5-902F-B248BC6A8E94}">
      <dsp:nvSpPr>
        <dsp:cNvPr id="0" name=""/>
        <dsp:cNvSpPr/>
      </dsp:nvSpPr>
      <dsp:spPr>
        <a:xfrm>
          <a:off x="5713696"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mn-lt"/>
            </a:rPr>
            <a:t>Reviewed by fully convened Board</a:t>
          </a:r>
          <a:endParaRPr lang="en-US" sz="1600" kern="1200" dirty="0">
            <a:solidFill>
              <a:schemeClr val="tx1"/>
            </a:solidFill>
          </a:endParaRPr>
        </a:p>
      </dsp:txBody>
      <dsp:txXfrm>
        <a:off x="5737231" y="3105277"/>
        <a:ext cx="1984119" cy="75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12474-C838-47BE-AAF2-4F659EE0AAE7}">
      <dsp:nvSpPr>
        <dsp:cNvPr id="0" name=""/>
        <dsp:cNvSpPr/>
      </dsp:nvSpPr>
      <dsp:spPr>
        <a:xfrm>
          <a:off x="2745" y="4940"/>
          <a:ext cx="2676575"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IDE</a:t>
          </a:r>
        </a:p>
      </dsp:txBody>
      <dsp:txXfrm>
        <a:off x="2745" y="4940"/>
        <a:ext cx="2676575" cy="547200"/>
      </dsp:txXfrm>
    </dsp:sp>
    <dsp:sp modelId="{BD552E3F-8973-40B5-9A2F-6E4BF7E53848}">
      <dsp:nvSpPr>
        <dsp:cNvPr id="0" name=""/>
        <dsp:cNvSpPr/>
      </dsp:nvSpPr>
      <dsp:spPr>
        <a:xfrm>
          <a:off x="2745" y="552140"/>
          <a:ext cx="2676575" cy="417239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Involves an Investigational Device; </a:t>
          </a:r>
          <a:r>
            <a:rPr lang="en-US" sz="1900" b="1" i="1" kern="1200" dirty="0">
              <a:solidFill>
                <a:schemeClr val="tx1"/>
              </a:solidFill>
            </a:rPr>
            <a:t>and</a:t>
          </a:r>
          <a:r>
            <a:rPr lang="en-US" sz="1900" kern="1200" dirty="0">
              <a:solidFill>
                <a:schemeClr val="tx1"/>
              </a:solidFill>
            </a:rPr>
            <a:t>, </a:t>
          </a:r>
        </a:p>
        <a:p>
          <a:pPr marL="171450" lvl="1" indent="-171450" algn="l" defTabSz="844550">
            <a:lnSpc>
              <a:spcPct val="90000"/>
            </a:lnSpc>
            <a:spcBef>
              <a:spcPct val="0"/>
            </a:spcBef>
            <a:spcAft>
              <a:spcPct val="15000"/>
            </a:spcAft>
            <a:buChar char="•"/>
          </a:pPr>
          <a:r>
            <a:rPr lang="en-US" sz="1900" kern="1200" dirty="0">
              <a:solidFill>
                <a:schemeClr val="tx1"/>
              </a:solidFill>
            </a:rPr>
            <a:t>Used in clinical research investigation; </a:t>
          </a:r>
          <a:r>
            <a:rPr lang="en-US" sz="1900" b="1" i="1" kern="1200" dirty="0">
              <a:solidFill>
                <a:schemeClr val="tx1"/>
              </a:solidFill>
            </a:rPr>
            <a:t>and</a:t>
          </a:r>
          <a:r>
            <a:rPr lang="en-US" sz="1900" kern="1200" dirty="0">
              <a:solidFill>
                <a:schemeClr val="tx1"/>
              </a:solidFill>
            </a:rPr>
            <a:t>, </a:t>
          </a:r>
        </a:p>
        <a:p>
          <a:pPr marL="171450" lvl="1" indent="-171450" algn="l" defTabSz="844550">
            <a:lnSpc>
              <a:spcPct val="90000"/>
            </a:lnSpc>
            <a:spcBef>
              <a:spcPct val="0"/>
            </a:spcBef>
            <a:spcAft>
              <a:spcPct val="15000"/>
            </a:spcAft>
            <a:buChar char="•"/>
          </a:pPr>
          <a:r>
            <a:rPr lang="en-US" sz="1900" kern="1200" dirty="0">
              <a:solidFill>
                <a:schemeClr val="tx1"/>
              </a:solidFill>
            </a:rPr>
            <a:t>Intended to design, cure, mitigate, treat, or prevent disease; </a:t>
          </a:r>
          <a:r>
            <a:rPr lang="en-US" sz="1900" b="1" i="1" kern="1200" dirty="0">
              <a:solidFill>
                <a:schemeClr val="tx1"/>
              </a:solidFill>
            </a:rPr>
            <a:t>and</a:t>
          </a:r>
          <a:r>
            <a:rPr lang="en-US" sz="1900" kern="1200" dirty="0">
              <a:solidFill>
                <a:schemeClr val="tx1"/>
              </a:solidFill>
            </a:rPr>
            <a:t>, </a:t>
          </a:r>
        </a:p>
        <a:p>
          <a:pPr marL="171450" lvl="1" indent="-171450" algn="l" defTabSz="844550">
            <a:lnSpc>
              <a:spcPct val="90000"/>
            </a:lnSpc>
            <a:spcBef>
              <a:spcPct val="0"/>
            </a:spcBef>
            <a:spcAft>
              <a:spcPct val="15000"/>
            </a:spcAft>
            <a:buChar char="•"/>
          </a:pPr>
          <a:r>
            <a:rPr lang="en-US" sz="1900" kern="1200" dirty="0">
              <a:solidFill>
                <a:schemeClr val="tx1"/>
              </a:solidFill>
            </a:rPr>
            <a:t>Intended to affect the structure or function of the body; </a:t>
          </a:r>
          <a:r>
            <a:rPr lang="en-US" sz="1900" b="1" i="1" kern="1200" dirty="0">
              <a:solidFill>
                <a:schemeClr val="tx1"/>
              </a:solidFill>
            </a:rPr>
            <a:t>and</a:t>
          </a:r>
          <a:r>
            <a:rPr lang="en-US" sz="1900" kern="1200" dirty="0">
              <a:solidFill>
                <a:schemeClr val="tx1"/>
              </a:solidFill>
            </a:rPr>
            <a:t>, </a:t>
          </a:r>
        </a:p>
        <a:p>
          <a:pPr marL="171450" lvl="1" indent="-171450" algn="l" defTabSz="844550">
            <a:lnSpc>
              <a:spcPct val="90000"/>
            </a:lnSpc>
            <a:spcBef>
              <a:spcPct val="0"/>
            </a:spcBef>
            <a:spcAft>
              <a:spcPct val="15000"/>
            </a:spcAft>
            <a:buChar char="•"/>
          </a:pPr>
          <a:r>
            <a:rPr lang="en-US" sz="1900" kern="1200" dirty="0"/>
            <a:t>Device is deemed significant risk (SR)</a:t>
          </a:r>
        </a:p>
      </dsp:txBody>
      <dsp:txXfrm>
        <a:off x="2745" y="552140"/>
        <a:ext cx="2676575" cy="4172399"/>
      </dsp:txXfrm>
    </dsp:sp>
    <dsp:sp modelId="{63C6565E-D24C-4B65-AD33-82F022219A33}">
      <dsp:nvSpPr>
        <dsp:cNvPr id="0" name=""/>
        <dsp:cNvSpPr/>
      </dsp:nvSpPr>
      <dsp:spPr>
        <a:xfrm>
          <a:off x="3054040" y="4940"/>
          <a:ext cx="2676575"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Abbreviated IDE</a:t>
          </a:r>
        </a:p>
      </dsp:txBody>
      <dsp:txXfrm>
        <a:off x="3054040" y="4940"/>
        <a:ext cx="2676575" cy="547200"/>
      </dsp:txXfrm>
    </dsp:sp>
    <dsp:sp modelId="{406527DF-7D89-4E05-B58D-385333CB400D}">
      <dsp:nvSpPr>
        <dsp:cNvPr id="0" name=""/>
        <dsp:cNvSpPr/>
      </dsp:nvSpPr>
      <dsp:spPr>
        <a:xfrm>
          <a:off x="3054040" y="552140"/>
          <a:ext cx="2676575" cy="417239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Involves an Investigational Device; </a:t>
          </a:r>
          <a:r>
            <a:rPr lang="en-US" sz="1900" b="1" i="1" kern="1200" dirty="0"/>
            <a:t>and</a:t>
          </a:r>
          <a:r>
            <a:rPr lang="en-US" sz="1900" kern="1200" dirty="0"/>
            <a:t>,  </a:t>
          </a:r>
        </a:p>
        <a:p>
          <a:pPr marL="171450" lvl="1" indent="-171450" algn="l" defTabSz="844550">
            <a:lnSpc>
              <a:spcPct val="90000"/>
            </a:lnSpc>
            <a:spcBef>
              <a:spcPct val="0"/>
            </a:spcBef>
            <a:spcAft>
              <a:spcPct val="15000"/>
            </a:spcAft>
            <a:buChar char="•"/>
          </a:pPr>
          <a:r>
            <a:rPr lang="en-US" sz="1900" kern="1200" dirty="0"/>
            <a:t>Used in clinical research investigation; </a:t>
          </a:r>
          <a:r>
            <a:rPr lang="en-US" sz="1900" b="1" i="1" kern="1200" dirty="0"/>
            <a:t>and</a:t>
          </a:r>
          <a:r>
            <a:rPr lang="en-US" sz="1900" kern="1200" dirty="0"/>
            <a:t>, </a:t>
          </a:r>
        </a:p>
        <a:p>
          <a:pPr marL="171450" lvl="1" indent="-171450" algn="l" defTabSz="844550">
            <a:lnSpc>
              <a:spcPct val="90000"/>
            </a:lnSpc>
            <a:spcBef>
              <a:spcPct val="0"/>
            </a:spcBef>
            <a:spcAft>
              <a:spcPct val="15000"/>
            </a:spcAft>
            <a:buChar char="•"/>
          </a:pPr>
          <a:r>
            <a:rPr lang="en-US" sz="1900" kern="1200" dirty="0"/>
            <a:t>Intended to design, cure, mitigate, treat, or prevent disease; </a:t>
          </a:r>
          <a:r>
            <a:rPr lang="en-US" sz="1900" b="1" i="1" kern="1200" dirty="0"/>
            <a:t>and</a:t>
          </a:r>
          <a:r>
            <a:rPr lang="en-US" sz="1900" kern="1200" dirty="0"/>
            <a:t>, </a:t>
          </a:r>
        </a:p>
        <a:p>
          <a:pPr marL="171450" lvl="1" indent="-171450" algn="l" defTabSz="844550">
            <a:lnSpc>
              <a:spcPct val="90000"/>
            </a:lnSpc>
            <a:spcBef>
              <a:spcPct val="0"/>
            </a:spcBef>
            <a:spcAft>
              <a:spcPct val="15000"/>
            </a:spcAft>
            <a:buChar char="•"/>
          </a:pPr>
          <a:r>
            <a:rPr lang="en-US" sz="1900" kern="1200" dirty="0"/>
            <a:t>Intended to affect the structure or function of the body; </a:t>
          </a:r>
          <a:r>
            <a:rPr lang="en-US" sz="1900" b="1" i="1" kern="1200" dirty="0"/>
            <a:t>and</a:t>
          </a:r>
          <a:r>
            <a:rPr lang="en-US" sz="1900" kern="1200" dirty="0"/>
            <a:t>, </a:t>
          </a:r>
        </a:p>
        <a:p>
          <a:pPr marL="171450" lvl="1" indent="-171450" algn="l" defTabSz="844550">
            <a:lnSpc>
              <a:spcPct val="90000"/>
            </a:lnSpc>
            <a:spcBef>
              <a:spcPct val="0"/>
            </a:spcBef>
            <a:spcAft>
              <a:spcPct val="15000"/>
            </a:spcAft>
            <a:buChar char="•"/>
          </a:pPr>
          <a:r>
            <a:rPr lang="en-US" sz="1900" kern="1200" dirty="0"/>
            <a:t>Device is deemed non-significant risk (NSR)</a:t>
          </a:r>
        </a:p>
      </dsp:txBody>
      <dsp:txXfrm>
        <a:off x="3054040" y="552140"/>
        <a:ext cx="2676575" cy="4172399"/>
      </dsp:txXfrm>
    </dsp:sp>
    <dsp:sp modelId="{949FDA5D-39B0-408F-AB06-27B93D56C472}">
      <dsp:nvSpPr>
        <dsp:cNvPr id="0" name=""/>
        <dsp:cNvSpPr/>
      </dsp:nvSpPr>
      <dsp:spPr>
        <a:xfrm>
          <a:off x="6105336" y="4940"/>
          <a:ext cx="2676575"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IDE Exempt</a:t>
          </a:r>
        </a:p>
      </dsp:txBody>
      <dsp:txXfrm>
        <a:off x="6105336" y="4940"/>
        <a:ext cx="2676575" cy="547200"/>
      </dsp:txXfrm>
    </dsp:sp>
    <dsp:sp modelId="{6505F491-DD5C-479D-AE35-68F60B36D6D9}">
      <dsp:nvSpPr>
        <dsp:cNvPr id="0" name=""/>
        <dsp:cNvSpPr/>
      </dsp:nvSpPr>
      <dsp:spPr>
        <a:xfrm>
          <a:off x="6105336" y="552140"/>
          <a:ext cx="2676575" cy="417239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Involves a legally marketed device used in accordance with labeling;</a:t>
          </a:r>
          <a:r>
            <a:rPr lang="en-US" sz="1900" i="1" kern="1200" dirty="0"/>
            <a:t> </a:t>
          </a:r>
          <a:r>
            <a:rPr lang="en-US" sz="1900" b="1" i="1" kern="1200" dirty="0"/>
            <a:t>or</a:t>
          </a:r>
          <a:r>
            <a:rPr lang="en-US" sz="1900" kern="1200" dirty="0"/>
            <a:t>, </a:t>
          </a:r>
        </a:p>
        <a:p>
          <a:pPr marL="171450" lvl="1" indent="-171450" algn="l" defTabSz="844550">
            <a:lnSpc>
              <a:spcPct val="90000"/>
            </a:lnSpc>
            <a:spcBef>
              <a:spcPct val="0"/>
            </a:spcBef>
            <a:spcAft>
              <a:spcPct val="15000"/>
            </a:spcAft>
            <a:buChar char="•"/>
          </a:pPr>
          <a:r>
            <a:rPr lang="en-US" sz="1900" kern="1200" dirty="0"/>
            <a:t>Diagnostic device that meets the requirements of  §809.10(c); </a:t>
          </a:r>
          <a:r>
            <a:rPr lang="en-US" sz="1900" b="1" i="1" kern="1200" dirty="0"/>
            <a:t>or</a:t>
          </a:r>
          <a:r>
            <a:rPr lang="en-US" sz="1900" kern="1200" dirty="0"/>
            <a:t>, </a:t>
          </a:r>
        </a:p>
        <a:p>
          <a:pPr marL="171450" lvl="1" indent="-171450" algn="l" defTabSz="844550">
            <a:lnSpc>
              <a:spcPct val="90000"/>
            </a:lnSpc>
            <a:spcBef>
              <a:spcPct val="0"/>
            </a:spcBef>
            <a:spcAft>
              <a:spcPct val="15000"/>
            </a:spcAft>
            <a:buChar char="•"/>
          </a:pPr>
          <a:r>
            <a:rPr lang="en-US" sz="1900" kern="1200" dirty="0"/>
            <a:t>A device undergoing additional testing; </a:t>
          </a:r>
          <a:r>
            <a:rPr lang="en-US" sz="1900" b="1" i="1" kern="1200" dirty="0"/>
            <a:t>or</a:t>
          </a:r>
          <a:r>
            <a:rPr lang="en-US" sz="1900" kern="1200" dirty="0"/>
            <a:t>, </a:t>
          </a:r>
        </a:p>
        <a:p>
          <a:pPr marL="171450" lvl="1" indent="-171450" algn="l" defTabSz="844550">
            <a:lnSpc>
              <a:spcPct val="90000"/>
            </a:lnSpc>
            <a:spcBef>
              <a:spcPct val="0"/>
            </a:spcBef>
            <a:spcAft>
              <a:spcPct val="15000"/>
            </a:spcAft>
            <a:buChar char="•"/>
          </a:pPr>
          <a:r>
            <a:rPr lang="en-US" sz="1900" kern="1200" dirty="0"/>
            <a:t>A device intended solely for animal use</a:t>
          </a:r>
        </a:p>
      </dsp:txBody>
      <dsp:txXfrm>
        <a:off x="6105336" y="552140"/>
        <a:ext cx="2676575" cy="4172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40A3-EBE3-4A88-AC85-D73F9004A694}">
      <dsp:nvSpPr>
        <dsp:cNvPr id="0" name=""/>
        <dsp:cNvSpPr/>
      </dsp:nvSpPr>
      <dsp:spPr>
        <a:xfrm>
          <a:off x="599475" y="293251"/>
          <a:ext cx="2648415" cy="2648415"/>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Beneficence</a:t>
          </a:r>
        </a:p>
      </dsp:txBody>
      <dsp:txXfrm>
        <a:off x="2039393" y="781947"/>
        <a:ext cx="898569" cy="882805"/>
      </dsp:txXfrm>
    </dsp:sp>
    <dsp:sp modelId="{8DC28138-8906-4BF4-9473-A3FEACD37AD8}">
      <dsp:nvSpPr>
        <dsp:cNvPr id="0" name=""/>
        <dsp:cNvSpPr/>
      </dsp:nvSpPr>
      <dsp:spPr>
        <a:xfrm>
          <a:off x="594581" y="298103"/>
          <a:ext cx="2648415" cy="2648415"/>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Justice</a:t>
          </a:r>
        </a:p>
      </dsp:txBody>
      <dsp:txXfrm>
        <a:off x="1319743" y="1969126"/>
        <a:ext cx="1198092" cy="819747"/>
      </dsp:txXfrm>
    </dsp:sp>
    <dsp:sp modelId="{95F07F1D-EA07-4427-8BE2-D6B544D01931}">
      <dsp:nvSpPr>
        <dsp:cNvPr id="0" name=""/>
        <dsp:cNvSpPr/>
      </dsp:nvSpPr>
      <dsp:spPr>
        <a:xfrm>
          <a:off x="427307" y="180116"/>
          <a:ext cx="2648415" cy="2648415"/>
        </a:xfrm>
        <a:prstGeom prst="pie">
          <a:avLst>
            <a:gd name="adj1" fmla="val 9000000"/>
            <a:gd name="adj2" fmla="val 16200000"/>
          </a:avLst>
        </a:prstGeom>
        <a:solidFill>
          <a:srgbClr val="99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Respect for Persons</a:t>
          </a:r>
        </a:p>
      </dsp:txBody>
      <dsp:txXfrm>
        <a:off x="711066" y="700340"/>
        <a:ext cx="898569" cy="882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AD9A-A987-4CB7-BC3F-E4A9A9B36154}">
      <dsp:nvSpPr>
        <dsp:cNvPr id="0" name=""/>
        <dsp:cNvSpPr/>
      </dsp:nvSpPr>
      <dsp:spPr>
        <a:xfrm>
          <a:off x="2127043" y="549632"/>
          <a:ext cx="424451" cy="91440"/>
        </a:xfrm>
        <a:custGeom>
          <a:avLst/>
          <a:gdLst/>
          <a:ahLst/>
          <a:cxnLst/>
          <a:rect l="0" t="0" r="0" b="0"/>
          <a:pathLst>
            <a:path>
              <a:moveTo>
                <a:pt x="0" y="45720"/>
              </a:moveTo>
              <a:lnTo>
                <a:pt x="42445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7892" y="593076"/>
        <a:ext cx="22752" cy="4550"/>
      </dsp:txXfrm>
    </dsp:sp>
    <dsp:sp modelId="{8D5D67D4-0FFA-41BF-933E-E686F236CF5C}">
      <dsp:nvSpPr>
        <dsp:cNvPr id="0" name=""/>
        <dsp:cNvSpPr/>
      </dsp:nvSpPr>
      <dsp:spPr>
        <a:xfrm>
          <a:off x="150357" y="1806"/>
          <a:ext cx="1978485" cy="1187091"/>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Initiation of IRB Application via Kuali</a:t>
          </a:r>
        </a:p>
      </dsp:txBody>
      <dsp:txXfrm>
        <a:off x="150357" y="1806"/>
        <a:ext cx="1978485" cy="1187091"/>
      </dsp:txXfrm>
    </dsp:sp>
    <dsp:sp modelId="{FF60A2CE-1DE0-4D97-B3F8-1C678E312568}">
      <dsp:nvSpPr>
        <dsp:cNvPr id="0" name=""/>
        <dsp:cNvSpPr/>
      </dsp:nvSpPr>
      <dsp:spPr>
        <a:xfrm>
          <a:off x="4560580" y="549632"/>
          <a:ext cx="424451" cy="91440"/>
        </a:xfrm>
        <a:custGeom>
          <a:avLst/>
          <a:gdLst/>
          <a:ahLst/>
          <a:cxnLst/>
          <a:rect l="0" t="0" r="0" b="0"/>
          <a:pathLst>
            <a:path>
              <a:moveTo>
                <a:pt x="0" y="45720"/>
              </a:moveTo>
              <a:lnTo>
                <a:pt x="42445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1429" y="593076"/>
        <a:ext cx="22752" cy="4550"/>
      </dsp:txXfrm>
    </dsp:sp>
    <dsp:sp modelId="{E4C7F5C7-6EAD-4A5D-BEBF-E97672560BC2}">
      <dsp:nvSpPr>
        <dsp:cNvPr id="0" name=""/>
        <dsp:cNvSpPr/>
      </dsp:nvSpPr>
      <dsp:spPr>
        <a:xfrm>
          <a:off x="2583894" y="1806"/>
          <a:ext cx="1978485" cy="1187091"/>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Submission of the Application to the IRB</a:t>
          </a:r>
        </a:p>
      </dsp:txBody>
      <dsp:txXfrm>
        <a:off x="2583894" y="1806"/>
        <a:ext cx="1978485" cy="1187091"/>
      </dsp:txXfrm>
    </dsp:sp>
    <dsp:sp modelId="{083D7BE1-E195-416B-833E-F008642DFA2B}">
      <dsp:nvSpPr>
        <dsp:cNvPr id="0" name=""/>
        <dsp:cNvSpPr/>
      </dsp:nvSpPr>
      <dsp:spPr>
        <a:xfrm>
          <a:off x="1139600" y="1187097"/>
          <a:ext cx="4867073" cy="424451"/>
        </a:xfrm>
        <a:custGeom>
          <a:avLst/>
          <a:gdLst/>
          <a:ahLst/>
          <a:cxnLst/>
          <a:rect l="0" t="0" r="0" b="0"/>
          <a:pathLst>
            <a:path>
              <a:moveTo>
                <a:pt x="4867073" y="0"/>
              </a:moveTo>
              <a:lnTo>
                <a:pt x="4867073" y="229325"/>
              </a:lnTo>
              <a:lnTo>
                <a:pt x="0" y="229325"/>
              </a:lnTo>
              <a:lnTo>
                <a:pt x="0" y="424451"/>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0929" y="1397048"/>
        <a:ext cx="244415" cy="4550"/>
      </dsp:txXfrm>
    </dsp:sp>
    <dsp:sp modelId="{30CD8356-F183-4016-871D-D736AEE5BF63}">
      <dsp:nvSpPr>
        <dsp:cNvPr id="0" name=""/>
        <dsp:cNvSpPr/>
      </dsp:nvSpPr>
      <dsp:spPr>
        <a:xfrm>
          <a:off x="5017431" y="1806"/>
          <a:ext cx="1978485" cy="1187091"/>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Full Review or Administrative Review</a:t>
          </a:r>
        </a:p>
      </dsp:txBody>
      <dsp:txXfrm>
        <a:off x="5017431" y="1806"/>
        <a:ext cx="1978485" cy="1187091"/>
      </dsp:txXfrm>
    </dsp:sp>
    <dsp:sp modelId="{57444CCB-2148-4F76-8261-C7C00B621066}">
      <dsp:nvSpPr>
        <dsp:cNvPr id="0" name=""/>
        <dsp:cNvSpPr/>
      </dsp:nvSpPr>
      <dsp:spPr>
        <a:xfrm>
          <a:off x="2127043" y="2191775"/>
          <a:ext cx="424451" cy="91440"/>
        </a:xfrm>
        <a:custGeom>
          <a:avLst/>
          <a:gdLst/>
          <a:ahLst/>
          <a:cxnLst/>
          <a:rect l="0" t="0" r="0" b="0"/>
          <a:pathLst>
            <a:path>
              <a:moveTo>
                <a:pt x="0" y="45720"/>
              </a:moveTo>
              <a:lnTo>
                <a:pt x="42445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7892" y="2235219"/>
        <a:ext cx="22752" cy="4550"/>
      </dsp:txXfrm>
    </dsp:sp>
    <dsp:sp modelId="{50AF5934-868C-44A6-9E05-D22508F32156}">
      <dsp:nvSpPr>
        <dsp:cNvPr id="0" name=""/>
        <dsp:cNvSpPr/>
      </dsp:nvSpPr>
      <dsp:spPr>
        <a:xfrm>
          <a:off x="150357" y="1643949"/>
          <a:ext cx="1978485" cy="1187091"/>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1" kern="1200" dirty="0"/>
            <a:t>If Changes Needed</a:t>
          </a:r>
          <a:r>
            <a:rPr lang="en-US" sz="1600" kern="1200" dirty="0"/>
            <a:t>, Application Returned to Study Team</a:t>
          </a:r>
        </a:p>
      </dsp:txBody>
      <dsp:txXfrm>
        <a:off x="150357" y="1643949"/>
        <a:ext cx="1978485" cy="1187091"/>
      </dsp:txXfrm>
    </dsp:sp>
    <dsp:sp modelId="{FF5CAB47-F6C8-47C8-9C23-A957F396C645}">
      <dsp:nvSpPr>
        <dsp:cNvPr id="0" name=""/>
        <dsp:cNvSpPr/>
      </dsp:nvSpPr>
      <dsp:spPr>
        <a:xfrm>
          <a:off x="4560580" y="2191775"/>
          <a:ext cx="424451" cy="91440"/>
        </a:xfrm>
        <a:custGeom>
          <a:avLst/>
          <a:gdLst/>
          <a:ahLst/>
          <a:cxnLst/>
          <a:rect l="0" t="0" r="0" b="0"/>
          <a:pathLst>
            <a:path>
              <a:moveTo>
                <a:pt x="0" y="45720"/>
              </a:moveTo>
              <a:lnTo>
                <a:pt x="42445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1429" y="2235219"/>
        <a:ext cx="22752" cy="4550"/>
      </dsp:txXfrm>
    </dsp:sp>
    <dsp:sp modelId="{4E9E5ADB-34D1-46BB-98DC-5D1FA0B2D3B8}">
      <dsp:nvSpPr>
        <dsp:cNvPr id="0" name=""/>
        <dsp:cNvSpPr/>
      </dsp:nvSpPr>
      <dsp:spPr>
        <a:xfrm>
          <a:off x="2583894" y="1643949"/>
          <a:ext cx="1978485" cy="11870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Assignment of Board Reviewer</a:t>
          </a:r>
        </a:p>
      </dsp:txBody>
      <dsp:txXfrm>
        <a:off x="2583894" y="1643949"/>
        <a:ext cx="1978485" cy="1187091"/>
      </dsp:txXfrm>
    </dsp:sp>
    <dsp:sp modelId="{D4D8321B-5D77-45EC-A8DA-20B0FB92C7ED}">
      <dsp:nvSpPr>
        <dsp:cNvPr id="0" name=""/>
        <dsp:cNvSpPr/>
      </dsp:nvSpPr>
      <dsp:spPr>
        <a:xfrm>
          <a:off x="1139600" y="2829240"/>
          <a:ext cx="4867073" cy="424451"/>
        </a:xfrm>
        <a:custGeom>
          <a:avLst/>
          <a:gdLst/>
          <a:ahLst/>
          <a:cxnLst/>
          <a:rect l="0" t="0" r="0" b="0"/>
          <a:pathLst>
            <a:path>
              <a:moveTo>
                <a:pt x="4867073" y="0"/>
              </a:moveTo>
              <a:lnTo>
                <a:pt x="4867073" y="229325"/>
              </a:lnTo>
              <a:lnTo>
                <a:pt x="0" y="229325"/>
              </a:lnTo>
              <a:lnTo>
                <a:pt x="0" y="424451"/>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0929" y="3039191"/>
        <a:ext cx="244415" cy="4550"/>
      </dsp:txXfrm>
    </dsp:sp>
    <dsp:sp modelId="{3EC3B17A-B429-4DDB-90FF-E5F228F8EDE9}">
      <dsp:nvSpPr>
        <dsp:cNvPr id="0" name=""/>
        <dsp:cNvSpPr/>
      </dsp:nvSpPr>
      <dsp:spPr>
        <a:xfrm>
          <a:off x="5017431" y="1643949"/>
          <a:ext cx="1978485" cy="11870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Review is Presented at Convened Meeting</a:t>
          </a:r>
        </a:p>
      </dsp:txBody>
      <dsp:txXfrm>
        <a:off x="5017431" y="1643949"/>
        <a:ext cx="1978485" cy="1187091"/>
      </dsp:txXfrm>
    </dsp:sp>
    <dsp:sp modelId="{41A462F9-54A9-4EDE-8798-5D276795BCF8}">
      <dsp:nvSpPr>
        <dsp:cNvPr id="0" name=""/>
        <dsp:cNvSpPr/>
      </dsp:nvSpPr>
      <dsp:spPr>
        <a:xfrm>
          <a:off x="2127043" y="3833917"/>
          <a:ext cx="424451" cy="91440"/>
        </a:xfrm>
        <a:custGeom>
          <a:avLst/>
          <a:gdLst/>
          <a:ahLst/>
          <a:cxnLst/>
          <a:rect l="0" t="0" r="0" b="0"/>
          <a:pathLst>
            <a:path>
              <a:moveTo>
                <a:pt x="0" y="45720"/>
              </a:moveTo>
              <a:lnTo>
                <a:pt x="42445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7892" y="3877362"/>
        <a:ext cx="22752" cy="4550"/>
      </dsp:txXfrm>
    </dsp:sp>
    <dsp:sp modelId="{B13C111C-83FB-4C63-9A78-78663F502C59}">
      <dsp:nvSpPr>
        <dsp:cNvPr id="0" name=""/>
        <dsp:cNvSpPr/>
      </dsp:nvSpPr>
      <dsp:spPr>
        <a:xfrm>
          <a:off x="150357" y="3286092"/>
          <a:ext cx="1978485" cy="1187091"/>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Designated IRB Member Issues Approval </a:t>
          </a:r>
        </a:p>
      </dsp:txBody>
      <dsp:txXfrm>
        <a:off x="150357" y="3286092"/>
        <a:ext cx="1978485" cy="1187091"/>
      </dsp:txXfrm>
    </dsp:sp>
    <dsp:sp modelId="{D60AC3C5-4746-4806-BF15-799B9799B4EA}">
      <dsp:nvSpPr>
        <dsp:cNvPr id="0" name=""/>
        <dsp:cNvSpPr/>
      </dsp:nvSpPr>
      <dsp:spPr>
        <a:xfrm>
          <a:off x="2583894" y="3286092"/>
          <a:ext cx="1978485" cy="1187091"/>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Study May Begin</a:t>
          </a:r>
        </a:p>
      </dsp:txBody>
      <dsp:txXfrm>
        <a:off x="2583894" y="3286092"/>
        <a:ext cx="1978485" cy="11870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68C53-5C7B-430F-BEA0-478934914494}">
      <dsp:nvSpPr>
        <dsp:cNvPr id="0" name=""/>
        <dsp:cNvSpPr/>
      </dsp:nvSpPr>
      <dsp:spPr>
        <a:xfrm>
          <a:off x="0" y="189198"/>
          <a:ext cx="652718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Approve</a:t>
          </a:r>
        </a:p>
      </dsp:txBody>
      <dsp:txXfrm>
        <a:off x="30442" y="219640"/>
        <a:ext cx="6466296" cy="562726"/>
      </dsp:txXfrm>
    </dsp:sp>
    <dsp:sp modelId="{DB483D2C-D388-4170-8FA5-3DF6E23AF6B7}">
      <dsp:nvSpPr>
        <dsp:cNvPr id="0" name=""/>
        <dsp:cNvSpPr/>
      </dsp:nvSpPr>
      <dsp:spPr>
        <a:xfrm>
          <a:off x="0" y="812808"/>
          <a:ext cx="652718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23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When all criteria for approval are met</a:t>
          </a:r>
        </a:p>
      </dsp:txBody>
      <dsp:txXfrm>
        <a:off x="0" y="812808"/>
        <a:ext cx="6527180" cy="430560"/>
      </dsp:txXfrm>
    </dsp:sp>
    <dsp:sp modelId="{C4F46B12-2D27-4EAC-B826-18D38EDE23B4}">
      <dsp:nvSpPr>
        <dsp:cNvPr id="0" name=""/>
        <dsp:cNvSpPr/>
      </dsp:nvSpPr>
      <dsp:spPr>
        <a:xfrm>
          <a:off x="0" y="1243368"/>
          <a:ext cx="652718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Modifications Required to Secure Approval</a:t>
          </a:r>
        </a:p>
      </dsp:txBody>
      <dsp:txXfrm>
        <a:off x="30442" y="1273810"/>
        <a:ext cx="6466296" cy="562726"/>
      </dsp:txXfrm>
    </dsp:sp>
    <dsp:sp modelId="{EC840785-36AF-4F51-9ECD-6E2D8F6F54C0}">
      <dsp:nvSpPr>
        <dsp:cNvPr id="0" name=""/>
        <dsp:cNvSpPr/>
      </dsp:nvSpPr>
      <dsp:spPr>
        <a:xfrm>
          <a:off x="0" y="1866978"/>
          <a:ext cx="652718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23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Minor modifications required prior to approval</a:t>
          </a:r>
        </a:p>
        <a:p>
          <a:pPr marL="228600" lvl="1" indent="-228600" algn="l" defTabSz="889000">
            <a:lnSpc>
              <a:spcPct val="90000"/>
            </a:lnSpc>
            <a:spcBef>
              <a:spcPct val="0"/>
            </a:spcBef>
            <a:spcAft>
              <a:spcPct val="20000"/>
            </a:spcAft>
            <a:buChar char="•"/>
          </a:pPr>
          <a:r>
            <a:rPr lang="en-US" sz="2000" kern="1200" dirty="0"/>
            <a:t>The Chair or designated reviewer can review changes</a:t>
          </a:r>
        </a:p>
      </dsp:txBody>
      <dsp:txXfrm>
        <a:off x="0" y="1866978"/>
        <a:ext cx="6527180" cy="699660"/>
      </dsp:txXfrm>
    </dsp:sp>
    <dsp:sp modelId="{A059F03B-A643-4B1F-8C15-610B7C0A5ECC}">
      <dsp:nvSpPr>
        <dsp:cNvPr id="0" name=""/>
        <dsp:cNvSpPr/>
      </dsp:nvSpPr>
      <dsp:spPr>
        <a:xfrm>
          <a:off x="0" y="2566638"/>
          <a:ext cx="652718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Defer</a:t>
          </a:r>
        </a:p>
      </dsp:txBody>
      <dsp:txXfrm>
        <a:off x="30442" y="2597080"/>
        <a:ext cx="6466296" cy="562726"/>
      </dsp:txXfrm>
    </dsp:sp>
    <dsp:sp modelId="{689DD7D4-E0FC-4EB2-BC70-444C73596875}">
      <dsp:nvSpPr>
        <dsp:cNvPr id="0" name=""/>
        <dsp:cNvSpPr/>
      </dsp:nvSpPr>
      <dsp:spPr>
        <a:xfrm>
          <a:off x="0" y="3190248"/>
          <a:ext cx="652718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23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Significant modifications required prior to approval</a:t>
          </a:r>
        </a:p>
        <a:p>
          <a:pPr marL="228600" lvl="1" indent="-228600" algn="l" defTabSz="889000">
            <a:lnSpc>
              <a:spcPct val="90000"/>
            </a:lnSpc>
            <a:spcBef>
              <a:spcPct val="0"/>
            </a:spcBef>
            <a:spcAft>
              <a:spcPct val="20000"/>
            </a:spcAft>
            <a:buChar char="•"/>
          </a:pPr>
          <a:r>
            <a:rPr lang="en-US" sz="2000" kern="1200" dirty="0"/>
            <a:t>The convened Board will have to review all modifications</a:t>
          </a:r>
        </a:p>
      </dsp:txBody>
      <dsp:txXfrm>
        <a:off x="0" y="3190248"/>
        <a:ext cx="6527180" cy="699660"/>
      </dsp:txXfrm>
    </dsp:sp>
    <dsp:sp modelId="{146BE0C4-AFA4-451A-A6D3-7AD7B37A3163}">
      <dsp:nvSpPr>
        <dsp:cNvPr id="0" name=""/>
        <dsp:cNvSpPr/>
      </dsp:nvSpPr>
      <dsp:spPr>
        <a:xfrm>
          <a:off x="0" y="3889908"/>
          <a:ext cx="6527180" cy="6236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Disapprove</a:t>
          </a:r>
        </a:p>
      </dsp:txBody>
      <dsp:txXfrm>
        <a:off x="30442" y="3920350"/>
        <a:ext cx="6466296"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722401-3F72-4344-9C83-C50AB8BBE217}" type="datetimeFigureOut">
              <a:rPr lang="en-US" smtClean="0"/>
              <a:t>12/6/2023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87B9EF-02E5-489C-B016-F6FCD3E89101}" type="slidenum">
              <a:rPr lang="en-US" smtClean="0"/>
              <a:t>‹#›</a:t>
            </a:fld>
            <a:endParaRPr lang="en-US"/>
          </a:p>
        </p:txBody>
      </p:sp>
    </p:spTree>
    <p:extLst>
      <p:ext uri="{BB962C8B-B14F-4D97-AF65-F5344CB8AC3E}">
        <p14:creationId xmlns:p14="http://schemas.microsoft.com/office/powerpoint/2010/main" val="6538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a:t>
            </a:fld>
            <a:endParaRPr lang="en-US"/>
          </a:p>
        </p:txBody>
      </p:sp>
    </p:spTree>
    <p:extLst>
      <p:ext uri="{BB962C8B-B14F-4D97-AF65-F5344CB8AC3E}">
        <p14:creationId xmlns:p14="http://schemas.microsoft.com/office/powerpoint/2010/main" val="409506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10</a:t>
            </a:fld>
            <a:endParaRPr lang="en-US"/>
          </a:p>
        </p:txBody>
      </p:sp>
    </p:spTree>
    <p:extLst>
      <p:ext uri="{BB962C8B-B14F-4D97-AF65-F5344CB8AC3E}">
        <p14:creationId xmlns:p14="http://schemas.microsoft.com/office/powerpoint/2010/main" val="266356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refresher, the Belmont Report summarizes the three basic ethical principles for protection of Human Subjects. The ethical principle of respect for persons means individual should be treated as autonomous agents, and this is put into action by requiring some level of informed consent when interaction with subjects is involved in the study design. </a:t>
            </a:r>
          </a:p>
        </p:txBody>
      </p:sp>
      <p:sp>
        <p:nvSpPr>
          <p:cNvPr id="4" name="Slide Number Placeholder 3"/>
          <p:cNvSpPr>
            <a:spLocks noGrp="1"/>
          </p:cNvSpPr>
          <p:nvPr>
            <p:ph type="sldNum" sz="quarter" idx="5"/>
          </p:nvPr>
        </p:nvSpPr>
        <p:spPr/>
        <p:txBody>
          <a:bodyPr/>
          <a:lstStyle/>
          <a:p>
            <a:fld id="{BC87B9EF-02E5-489C-B016-F6FCD3E89101}" type="slidenum">
              <a:rPr lang="en-US" smtClean="0"/>
              <a:t>11</a:t>
            </a:fld>
            <a:endParaRPr lang="en-US"/>
          </a:p>
        </p:txBody>
      </p:sp>
    </p:spTree>
    <p:extLst>
      <p:ext uri="{BB962C8B-B14F-4D97-AF65-F5344CB8AC3E}">
        <p14:creationId xmlns:p14="http://schemas.microsoft.com/office/powerpoint/2010/main" val="7398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12</a:t>
            </a:fld>
            <a:endParaRPr lang="en-US"/>
          </a:p>
        </p:txBody>
      </p:sp>
    </p:spTree>
    <p:extLst>
      <p:ext uri="{BB962C8B-B14F-4D97-AF65-F5344CB8AC3E}">
        <p14:creationId xmlns:p14="http://schemas.microsoft.com/office/powerpoint/2010/main" val="2352384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13</a:t>
            </a:fld>
            <a:endParaRPr lang="en-US"/>
          </a:p>
        </p:txBody>
      </p:sp>
    </p:spTree>
    <p:extLst>
      <p:ext uri="{BB962C8B-B14F-4D97-AF65-F5344CB8AC3E}">
        <p14:creationId xmlns:p14="http://schemas.microsoft.com/office/powerpoint/2010/main" val="174137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1" indent="-465887">
              <a:spcAft>
                <a:spcPts val="306"/>
              </a:spcAft>
              <a:buClr>
                <a:srgbClr val="FFC000"/>
              </a:buClr>
              <a:buSzPct val="120000"/>
              <a:buFont typeface="+mj-lt"/>
              <a:buAutoNum type="arabicPeriod"/>
            </a:pPr>
            <a:r>
              <a:rPr lang="en-US" dirty="0"/>
              <a:t>PI or study team member creates an application in Kuali</a:t>
            </a:r>
          </a:p>
          <a:p>
            <a:pPr marL="931774" lvl="1" indent="-465887">
              <a:spcAft>
                <a:spcPts val="306"/>
              </a:spcAft>
              <a:buClr>
                <a:srgbClr val="FFC000"/>
              </a:buClr>
              <a:buSzPct val="120000"/>
              <a:buFont typeface="+mj-lt"/>
              <a:buAutoNum type="arabicPeriod"/>
            </a:pPr>
            <a:r>
              <a:rPr lang="en-US" dirty="0"/>
              <a:t>PI submits the application to the IRB</a:t>
            </a:r>
          </a:p>
          <a:p>
            <a:pPr marL="931774" lvl="1" indent="-465887">
              <a:spcAft>
                <a:spcPts val="306"/>
              </a:spcAft>
              <a:buClr>
                <a:srgbClr val="FFC000"/>
              </a:buClr>
              <a:buSzPct val="120000"/>
              <a:buFont typeface="+mj-lt"/>
              <a:buAutoNum type="arabicPeriod"/>
            </a:pPr>
            <a:r>
              <a:rPr lang="en-US" dirty="0"/>
              <a:t>The designated reviewer completes a full review for exempt, expedited or reliance applications; or an administrative review for full board studies.</a:t>
            </a:r>
          </a:p>
          <a:p>
            <a:pPr marL="931774" lvl="1" indent="-465887" defTabSz="931774">
              <a:spcAft>
                <a:spcPts val="306"/>
              </a:spcAft>
              <a:buClr>
                <a:srgbClr val="FFC000"/>
              </a:buClr>
              <a:buSzPct val="120000"/>
              <a:buFont typeface="+mj-lt"/>
              <a:buAutoNum type="arabicPeriod"/>
              <a:defRPr/>
            </a:pPr>
            <a:r>
              <a:rPr lang="en-US" dirty="0"/>
              <a:t>If changes are needed, the administrative reviewer will return the application to the study team member until issues are resolved.</a:t>
            </a:r>
          </a:p>
          <a:p>
            <a:pPr marL="931774" lvl="1" indent="-465887">
              <a:spcAft>
                <a:spcPts val="306"/>
              </a:spcAft>
              <a:buClr>
                <a:srgbClr val="FFC000"/>
              </a:buClr>
              <a:buSzPct val="120000"/>
              <a:buFont typeface="+mj-lt"/>
              <a:buAutoNum type="arabicPeriod"/>
            </a:pPr>
            <a:r>
              <a:rPr lang="en-US" dirty="0"/>
              <a:t>For full board studies, the application is assigned to a Board member for review </a:t>
            </a:r>
          </a:p>
          <a:p>
            <a:pPr marL="931774" lvl="1" indent="-465887">
              <a:spcAft>
                <a:spcPts val="306"/>
              </a:spcAft>
              <a:buClr>
                <a:srgbClr val="FFC000"/>
              </a:buClr>
              <a:buSzPct val="120000"/>
              <a:buFont typeface="+mj-lt"/>
              <a:buAutoNum type="arabicPeriod"/>
            </a:pPr>
            <a:r>
              <a:rPr lang="en-US" dirty="0"/>
              <a:t>The study is brought to the meeting for presentation and vote from the convened Board</a:t>
            </a:r>
          </a:p>
          <a:p>
            <a:pPr marL="931774" lvl="1" indent="-465887">
              <a:spcAft>
                <a:spcPts val="306"/>
              </a:spcAft>
              <a:buClr>
                <a:srgbClr val="FFC000"/>
              </a:buClr>
              <a:buSzPct val="120000"/>
              <a:buFont typeface="+mj-lt"/>
              <a:buAutoNum type="arabicPeriod"/>
            </a:pPr>
            <a:r>
              <a:rPr lang="en-US" dirty="0"/>
              <a:t>If no issues were identified or once all issues are resolved, the IRB will approve the study. The study team will receive an email from the Kuali System with the IRB determination</a:t>
            </a:r>
          </a:p>
        </p:txBody>
      </p:sp>
      <p:sp>
        <p:nvSpPr>
          <p:cNvPr id="4" name="Slide Number Placeholder 3"/>
          <p:cNvSpPr>
            <a:spLocks noGrp="1"/>
          </p:cNvSpPr>
          <p:nvPr>
            <p:ph type="sldNum" sz="quarter" idx="5"/>
          </p:nvPr>
        </p:nvSpPr>
        <p:spPr/>
        <p:txBody>
          <a:bodyPr/>
          <a:lstStyle/>
          <a:p>
            <a:fld id="{BC87B9EF-02E5-489C-B016-F6FCD3E89101}" type="slidenum">
              <a:rPr lang="en-US" smtClean="0"/>
              <a:t>14</a:t>
            </a:fld>
            <a:endParaRPr lang="en-US"/>
          </a:p>
        </p:txBody>
      </p:sp>
    </p:spTree>
    <p:extLst>
      <p:ext uri="{BB962C8B-B14F-4D97-AF65-F5344CB8AC3E}">
        <p14:creationId xmlns:p14="http://schemas.microsoft.com/office/powerpoint/2010/main" val="330419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15</a:t>
            </a:fld>
            <a:endParaRPr lang="en-US"/>
          </a:p>
        </p:txBody>
      </p:sp>
    </p:spTree>
    <p:extLst>
      <p:ext uri="{BB962C8B-B14F-4D97-AF65-F5344CB8AC3E}">
        <p14:creationId xmlns:p14="http://schemas.microsoft.com/office/powerpoint/2010/main" val="33911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7B9EF-02E5-489C-B016-F6FCD3E89101}" type="slidenum">
              <a:rPr lang="en-US" smtClean="0"/>
              <a:t>16</a:t>
            </a:fld>
            <a:endParaRPr lang="en-US"/>
          </a:p>
        </p:txBody>
      </p:sp>
    </p:spTree>
    <p:extLst>
      <p:ext uri="{BB962C8B-B14F-4D97-AF65-F5344CB8AC3E}">
        <p14:creationId xmlns:p14="http://schemas.microsoft.com/office/powerpoint/2010/main" val="1354464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7B9EF-02E5-489C-B016-F6FCD3E89101}" type="slidenum">
              <a:rPr lang="en-US" smtClean="0"/>
              <a:t>17</a:t>
            </a:fld>
            <a:endParaRPr lang="en-US"/>
          </a:p>
        </p:txBody>
      </p:sp>
    </p:spTree>
    <p:extLst>
      <p:ext uri="{BB962C8B-B14F-4D97-AF65-F5344CB8AC3E}">
        <p14:creationId xmlns:p14="http://schemas.microsoft.com/office/powerpoint/2010/main" val="169980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87B9EF-02E5-489C-B016-F6FCD3E89101}" type="slidenum">
              <a:rPr lang="en-US" smtClean="0"/>
              <a:t>2</a:t>
            </a:fld>
            <a:endParaRPr lang="en-US"/>
          </a:p>
        </p:txBody>
      </p:sp>
    </p:spTree>
    <p:extLst>
      <p:ext uri="{BB962C8B-B14F-4D97-AF65-F5344CB8AC3E}">
        <p14:creationId xmlns:p14="http://schemas.microsoft.com/office/powerpoint/2010/main" val="228045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discussed, the definitions vary between Common Rule and FDA regulations</a:t>
            </a:r>
          </a:p>
          <a:p>
            <a:endParaRPr lang="en-US" dirty="0"/>
          </a:p>
          <a:p>
            <a:r>
              <a:rPr lang="en-US" dirty="0"/>
              <a:t>Systematic Investigation: activity that involves a prospective plan that incorporates data collection, either quantitative or qualitative, and data analysis to answer a question or hypothesis</a:t>
            </a:r>
          </a:p>
          <a:p>
            <a:endParaRPr lang="en-US" dirty="0"/>
          </a:p>
          <a:p>
            <a:r>
              <a:rPr lang="en-US" dirty="0"/>
              <a:t>Generalizable Knowledge: Knowledge from which conclusions will be drawn that can be applied to populations outside of the specific study population and contributes to a body of knowledge.</a:t>
            </a:r>
          </a:p>
          <a:p>
            <a:endParaRPr lang="en-US" dirty="0"/>
          </a:p>
          <a:p>
            <a:r>
              <a:rPr lang="en-US" dirty="0"/>
              <a:t>INTERVENTION: includes physical procedures by which information or biospecimens are gathered and manipulations of the participant or participant’s environment that are performed for research purposes.</a:t>
            </a:r>
          </a:p>
          <a:p>
            <a:endParaRPr lang="en-US" dirty="0"/>
          </a:p>
          <a:p>
            <a:r>
              <a:rPr lang="en-US" dirty="0"/>
              <a:t>INTERACTION: communication or interpersonal contact between investigator and participant.</a:t>
            </a:r>
          </a:p>
          <a:p>
            <a:endParaRPr lang="en-US" dirty="0"/>
          </a:p>
          <a:p>
            <a:r>
              <a:rPr lang="en-US" dirty="0"/>
              <a:t>IDENTIFIABLE PRIVATE INFORMATION: is private information must be individually identifiable for which the identity of the participant is or may readily be ascertained by the investigator or associated with the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3</a:t>
            </a:fld>
            <a:endParaRPr lang="en-US"/>
          </a:p>
        </p:txBody>
      </p:sp>
    </p:spTree>
    <p:extLst>
      <p:ext uri="{BB962C8B-B14F-4D97-AF65-F5344CB8AC3E}">
        <p14:creationId xmlns:p14="http://schemas.microsoft.com/office/powerpoint/2010/main" val="27752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Human subjects research that is not Exempt or eligible for review by the Expedited procedure must be reviewed at a convened meeting of the IRB. Full Board review usually involves research that is greater than minimal risk but also includes minimal risk research that does not meet one or more of the Expedited Review Categories.</a:t>
            </a:r>
          </a:p>
          <a:p>
            <a:pPr defTabSz="931774">
              <a:defRPr/>
            </a:pPr>
            <a:endParaRPr lang="en-US" dirty="0"/>
          </a:p>
          <a:p>
            <a:pPr defTabSz="931774">
              <a:defRPr/>
            </a:pPr>
            <a:r>
              <a:rPr lang="en-US" dirty="0"/>
              <a:t>Minimal Risk for the General Public as defined by 45 CFR 46.102(i) The probability and magnitude of harm or discomfort anticipated in the research are not greater than those ordinarily encountered in daily life or during the performance of routine physical or psychological examinations or tests.</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4</a:t>
            </a:fld>
            <a:endParaRPr lang="en-US"/>
          </a:p>
        </p:txBody>
      </p:sp>
    </p:spTree>
    <p:extLst>
      <p:ext uri="{BB962C8B-B14F-4D97-AF65-F5344CB8AC3E}">
        <p14:creationId xmlns:p14="http://schemas.microsoft.com/office/powerpoint/2010/main" val="75681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5</a:t>
            </a:fld>
            <a:endParaRPr lang="en-US"/>
          </a:p>
        </p:txBody>
      </p:sp>
    </p:spTree>
    <p:extLst>
      <p:ext uri="{BB962C8B-B14F-4D97-AF65-F5344CB8AC3E}">
        <p14:creationId xmlns:p14="http://schemas.microsoft.com/office/powerpoint/2010/main" val="66194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6</a:t>
            </a:fld>
            <a:endParaRPr lang="en-US"/>
          </a:p>
        </p:txBody>
      </p:sp>
    </p:spTree>
    <p:extLst>
      <p:ext uri="{BB962C8B-B14F-4D97-AF65-F5344CB8AC3E}">
        <p14:creationId xmlns:p14="http://schemas.microsoft.com/office/powerpoint/2010/main" val="425185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Clr>
                <a:schemeClr val="accent4"/>
              </a:buClr>
              <a:buFont typeface="Wingdings" panose="05000000000000000000" pitchFamily="2" charset="2"/>
              <a:buChar char="§"/>
            </a:pPr>
            <a:r>
              <a:rPr lang="en-US" dirty="0"/>
              <a:t>Research IND: physician who both initiates and conducts an investigation and the drug is administered or dispensed under his or her immediate direction. A physician might propose to study an unapproved drug, an approved product for a new indication, or in a new patient population.</a:t>
            </a:r>
          </a:p>
          <a:p>
            <a:pPr marL="465887" indent="-465887">
              <a:buClr>
                <a:schemeClr val="accent4"/>
              </a:buClr>
              <a:buFont typeface="Wingdings" panose="05000000000000000000" pitchFamily="2" charset="2"/>
              <a:buChar char="§"/>
            </a:pPr>
            <a:endParaRPr lang="en-US" dirty="0"/>
          </a:p>
          <a:p>
            <a:pPr marL="465887" indent="-465887">
              <a:buClr>
                <a:schemeClr val="accent4"/>
              </a:buClr>
              <a:buFont typeface="Wingdings" panose="05000000000000000000" pitchFamily="2" charset="2"/>
              <a:buChar char="§"/>
            </a:pPr>
            <a:r>
              <a:rPr lang="en-US" dirty="0"/>
              <a:t>Emergency Use IND:  allows the FDA to authorize use of an experimental drug in an emergency situation that does not allow time for submission of an IND. It also is used for patients who do not meet the criteria of an existing study protocol, or if an approved study protocol does not exist.</a:t>
            </a:r>
          </a:p>
          <a:p>
            <a:pPr marL="465887" indent="-465887">
              <a:buClr>
                <a:schemeClr val="accent4"/>
              </a:buClr>
              <a:buFont typeface="Wingdings" panose="05000000000000000000" pitchFamily="2" charset="2"/>
              <a:buChar char="§"/>
            </a:pPr>
            <a:endParaRPr lang="en-US" dirty="0"/>
          </a:p>
          <a:p>
            <a:pPr marL="465887" indent="-465887">
              <a:buClr>
                <a:schemeClr val="accent4"/>
              </a:buClr>
              <a:buFont typeface="Wingdings" panose="05000000000000000000" pitchFamily="2" charset="2"/>
              <a:buChar char="§"/>
            </a:pPr>
            <a:r>
              <a:rPr lang="en-US" dirty="0"/>
              <a:t>Treatment IND: submitted for experimental drugs that show promise in clinical testing for serious or immediately life-threatening conditions while the final clinical work is conducted and the FDA review takes place.</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7</a:t>
            </a:fld>
            <a:endParaRPr lang="en-US"/>
          </a:p>
        </p:txBody>
      </p:sp>
    </p:spTree>
    <p:extLst>
      <p:ext uri="{BB962C8B-B14F-4D97-AF65-F5344CB8AC3E}">
        <p14:creationId xmlns:p14="http://schemas.microsoft.com/office/powerpoint/2010/main" val="266356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8</a:t>
            </a:fld>
            <a:endParaRPr lang="en-US"/>
          </a:p>
        </p:txBody>
      </p:sp>
    </p:spTree>
    <p:extLst>
      <p:ext uri="{BB962C8B-B14F-4D97-AF65-F5344CB8AC3E}">
        <p14:creationId xmlns:p14="http://schemas.microsoft.com/office/powerpoint/2010/main" val="425185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diagnostic device if it complies with the labeling requirements in §809.10(c) and if the testing (see below for more details):</a:t>
            </a:r>
          </a:p>
          <a:p>
            <a:r>
              <a:rPr lang="en-US" dirty="0"/>
              <a:t>- is noninvasive;</a:t>
            </a:r>
          </a:p>
          <a:p>
            <a:r>
              <a:rPr lang="en-US" dirty="0"/>
              <a:t>- does not require an invasive sampling procedure that presents significant risk;</a:t>
            </a:r>
          </a:p>
          <a:p>
            <a:r>
              <a:rPr lang="en-US" dirty="0"/>
              <a:t>- does not by design or intention introduce energy into a subject; and</a:t>
            </a:r>
          </a:p>
          <a:p>
            <a:r>
              <a:rPr lang="en-US" dirty="0"/>
              <a:t>- is not used as a diagnostic procedure without confirmation by another medically established diagnostic product or procedure;</a:t>
            </a:r>
          </a:p>
          <a:p>
            <a:endParaRPr lang="en-US" dirty="0"/>
          </a:p>
          <a:p>
            <a:r>
              <a:rPr lang="en-US" dirty="0"/>
              <a:t>A device undergoing consumer preference testing, testing of a modification, or testing of a combination of two or more devices in commercial distribution, if the testing is not for the purpose of determining safety or effectiveness and does not put subjects at risk.</a:t>
            </a:r>
          </a:p>
        </p:txBody>
      </p:sp>
      <p:sp>
        <p:nvSpPr>
          <p:cNvPr id="4" name="Slide Number Placeholder 3"/>
          <p:cNvSpPr>
            <a:spLocks noGrp="1"/>
          </p:cNvSpPr>
          <p:nvPr>
            <p:ph type="sldNum" sz="quarter" idx="5"/>
          </p:nvPr>
        </p:nvSpPr>
        <p:spPr/>
        <p:txBody>
          <a:bodyPr/>
          <a:lstStyle/>
          <a:p>
            <a:fld id="{BC87B9EF-02E5-489C-B016-F6FCD3E89101}" type="slidenum">
              <a:rPr lang="en-US" smtClean="0"/>
              <a:t>9</a:t>
            </a:fld>
            <a:endParaRPr lang="en-US"/>
          </a:p>
        </p:txBody>
      </p:sp>
    </p:spTree>
    <p:extLst>
      <p:ext uri="{BB962C8B-B14F-4D97-AF65-F5344CB8AC3E}">
        <p14:creationId xmlns:p14="http://schemas.microsoft.com/office/powerpoint/2010/main" val="62481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498224" y="6353940"/>
            <a:ext cx="2057400" cy="365125"/>
          </a:xfrm>
        </p:spPr>
        <p:txBody>
          <a:bodyPr/>
          <a:lstStyle>
            <a:lvl1pPr algn="r">
              <a:defRPr/>
            </a:lvl1pPr>
          </a:lstStyle>
          <a:p>
            <a:r>
              <a:rPr lang="en-US"/>
              <a:t>Spring 2021</a:t>
            </a:r>
            <a:endParaRPr lang="en-US" dirty="0"/>
          </a:p>
        </p:txBody>
      </p:sp>
      <p:sp>
        <p:nvSpPr>
          <p:cNvPr id="5" name="Footer Placeholder 4"/>
          <p:cNvSpPr>
            <a:spLocks noGrp="1"/>
          </p:cNvSpPr>
          <p:nvPr>
            <p:ph type="ftr" sz="quarter" idx="11"/>
          </p:nvPr>
        </p:nvSpPr>
        <p:spPr>
          <a:xfrm>
            <a:off x="506475" y="6353941"/>
            <a:ext cx="3540007" cy="365125"/>
          </a:xfrm>
        </p:spPr>
        <p:txBody>
          <a:bodyPr/>
          <a:lstStyle>
            <a:lvl1pPr algn="l">
              <a:defRPr/>
            </a:lvl1pPr>
          </a:lstStyle>
          <a:p>
            <a:r>
              <a:rPr lang="en-US"/>
              <a:t>INTER 260 Responsible Conduct of Research</a:t>
            </a:r>
            <a:endParaRPr lang="en-US" dirty="0"/>
          </a:p>
        </p:txBody>
      </p:sp>
      <p:sp>
        <p:nvSpPr>
          <p:cNvPr id="6" name="Slide Number Placeholder 5"/>
          <p:cNvSpPr>
            <a:spLocks noGrp="1"/>
          </p:cNvSpPr>
          <p:nvPr>
            <p:ph type="sldNum" sz="quarter" idx="12"/>
          </p:nvPr>
        </p:nvSpPr>
        <p:spPr>
          <a:xfrm>
            <a:off x="4172612" y="6353941"/>
            <a:ext cx="614202" cy="365125"/>
          </a:xfrm>
        </p:spPr>
        <p:txBody>
          <a:bodyPr/>
          <a:lstStyle>
            <a:lvl1pPr algn="ctr">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45178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41460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687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endParaRPr lang="en-US" dirty="0"/>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6154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852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6755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Spring 2021</a:t>
            </a:r>
          </a:p>
        </p:txBody>
      </p:sp>
      <p:sp>
        <p:nvSpPr>
          <p:cNvPr id="8" name="Footer Placeholder 7"/>
          <p:cNvSpPr>
            <a:spLocks noGrp="1"/>
          </p:cNvSpPr>
          <p:nvPr>
            <p:ph type="ftr" sz="quarter" idx="11"/>
          </p:nvPr>
        </p:nvSpPr>
        <p:spPr/>
        <p:txBody>
          <a:bodyPr/>
          <a:lstStyle/>
          <a:p>
            <a:r>
              <a:rPr lang="en-US"/>
              <a:t>INTER 260 Responsible Conduct of Research</a:t>
            </a:r>
          </a:p>
        </p:txBody>
      </p:sp>
      <p:sp>
        <p:nvSpPr>
          <p:cNvPr id="9" name="Slide Number Placeholder 8"/>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21780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Spring 2021</a:t>
            </a:r>
            <a:endParaRPr lang="en-US" dirty="0"/>
          </a:p>
        </p:txBody>
      </p:sp>
      <p:sp>
        <p:nvSpPr>
          <p:cNvPr id="4" name="Footer Placeholder 3"/>
          <p:cNvSpPr>
            <a:spLocks noGrp="1"/>
          </p:cNvSpPr>
          <p:nvPr>
            <p:ph type="ftr" sz="quarter" idx="11"/>
          </p:nvPr>
        </p:nvSpPr>
        <p:spPr/>
        <p:txBody>
          <a:bodyPr/>
          <a:lstStyle/>
          <a:p>
            <a:r>
              <a:rPr lang="en-US"/>
              <a:t>INTER 260 Responsible Conduct of Research</a:t>
            </a:r>
          </a:p>
        </p:txBody>
      </p:sp>
      <p:sp>
        <p:nvSpPr>
          <p:cNvPr id="5" name="Slide Number Placeholder 4"/>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78825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Spring 2021</a:t>
            </a:r>
          </a:p>
        </p:txBody>
      </p:sp>
      <p:sp>
        <p:nvSpPr>
          <p:cNvPr id="3" name="Footer Placeholder 2"/>
          <p:cNvSpPr>
            <a:spLocks noGrp="1"/>
          </p:cNvSpPr>
          <p:nvPr>
            <p:ph type="ftr" sz="quarter" idx="11"/>
          </p:nvPr>
        </p:nvSpPr>
        <p:spPr/>
        <p:txBody>
          <a:bodyPr/>
          <a:lstStyle/>
          <a:p>
            <a:r>
              <a:rPr lang="en-US"/>
              <a:t>INTER 260 Responsible Conduct of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86311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32648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8862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3.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17723" y="63644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Spring 2021</a:t>
            </a:r>
            <a:endParaRPr lang="en-US" dirty="0"/>
          </a:p>
        </p:txBody>
      </p:sp>
      <p:sp>
        <p:nvSpPr>
          <p:cNvPr id="5" name="Footer Placeholder 4"/>
          <p:cNvSpPr>
            <a:spLocks noGrp="1"/>
          </p:cNvSpPr>
          <p:nvPr>
            <p:ph type="ftr" sz="quarter" idx="3"/>
          </p:nvPr>
        </p:nvSpPr>
        <p:spPr>
          <a:xfrm>
            <a:off x="628649" y="6364453"/>
            <a:ext cx="35544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INTER 260 Responsible Conduct of Research</a:t>
            </a:r>
            <a:endParaRPr lang="en-US" dirty="0"/>
          </a:p>
        </p:txBody>
      </p:sp>
      <p:sp>
        <p:nvSpPr>
          <p:cNvPr id="6" name="Slide Number Placeholder 5"/>
          <p:cNvSpPr>
            <a:spLocks noGrp="1"/>
          </p:cNvSpPr>
          <p:nvPr>
            <p:ph type="sldNum" sz="quarter" idx="4"/>
          </p:nvPr>
        </p:nvSpPr>
        <p:spPr>
          <a:xfrm>
            <a:off x="4275418" y="6364453"/>
            <a:ext cx="6115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52208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04503"/>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44264"/>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D347E9FF-E7A9-59F6-C9A5-B625E678C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77" y="1119116"/>
            <a:ext cx="5465765"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966978" y="3429000"/>
            <a:ext cx="6691254" cy="1713305"/>
          </a:xfrm>
        </p:spPr>
        <p:txBody>
          <a:bodyPr anchor="b">
            <a:normAutofit/>
          </a:bodyPr>
          <a:lstStyle/>
          <a:p>
            <a:pPr algn="l"/>
            <a:r>
              <a:rPr lang="en-US" sz="3300" b="1" dirty="0"/>
              <a:t>FULL BOARD REVIEW</a:t>
            </a:r>
          </a:p>
        </p:txBody>
      </p:sp>
      <p:sp>
        <p:nvSpPr>
          <p:cNvPr id="3" name="Subtitle 2"/>
          <p:cNvSpPr>
            <a:spLocks noGrp="1"/>
          </p:cNvSpPr>
          <p:nvPr>
            <p:ph type="subTitle" idx="1"/>
          </p:nvPr>
        </p:nvSpPr>
        <p:spPr>
          <a:xfrm>
            <a:off x="966977" y="5142305"/>
            <a:ext cx="5490973" cy="753165"/>
          </a:xfrm>
        </p:spPr>
        <p:txBody>
          <a:bodyPr anchor="t">
            <a:normAutofit/>
          </a:bodyPr>
          <a:lstStyle/>
          <a:p>
            <a:pPr algn="l"/>
            <a:r>
              <a:rPr lang="en-US" dirty="0"/>
              <a:t>December 6, 2023</a:t>
            </a:r>
          </a:p>
        </p:txBody>
      </p:sp>
    </p:spTree>
    <p:extLst>
      <p:ext uri="{BB962C8B-B14F-4D97-AF65-F5344CB8AC3E}">
        <p14:creationId xmlns:p14="http://schemas.microsoft.com/office/powerpoint/2010/main" val="10610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Classifications of Devices</a:t>
            </a:r>
          </a:p>
        </p:txBody>
      </p:sp>
      <p:sp>
        <p:nvSpPr>
          <p:cNvPr id="4" name="Slide Number Placeholder 3"/>
          <p:cNvSpPr>
            <a:spLocks noGrp="1"/>
          </p:cNvSpPr>
          <p:nvPr>
            <p:ph type="sldNum" sz="quarter" idx="12"/>
          </p:nvPr>
        </p:nvSpPr>
        <p:spPr/>
        <p:txBody>
          <a:bodyPr/>
          <a:lstStyle/>
          <a:p>
            <a:fld id="{FC90DB9D-1392-4FC2-903F-60147DD10F4C}" type="slidenum">
              <a:rPr lang="en-US" smtClean="0"/>
              <a:t>10</a:t>
            </a:fld>
            <a:endParaRPr lang="en-US" dirty="0"/>
          </a:p>
        </p:txBody>
      </p:sp>
      <p:sp>
        <p:nvSpPr>
          <p:cNvPr id="7" name="TextBox 6">
            <a:extLst>
              <a:ext uri="{FF2B5EF4-FFF2-40B4-BE49-F238E27FC236}">
                <a16:creationId xmlns:a16="http://schemas.microsoft.com/office/drawing/2014/main" id="{C3444A09-1C72-CC08-365F-6FED52DC2346}"/>
              </a:ext>
            </a:extLst>
          </p:cNvPr>
          <p:cNvSpPr txBox="1"/>
          <p:nvPr/>
        </p:nvSpPr>
        <p:spPr>
          <a:xfrm>
            <a:off x="121265" y="1235832"/>
            <a:ext cx="4552047" cy="3816429"/>
          </a:xfrm>
          <a:prstGeom prst="rect">
            <a:avLst/>
          </a:prstGeom>
          <a:noFill/>
        </p:spPr>
        <p:txBody>
          <a:bodyPr wrap="square" rtlCol="0">
            <a:spAutoFit/>
          </a:bodyPr>
          <a:lstStyle/>
          <a:p>
            <a:pPr>
              <a:buClr>
                <a:schemeClr val="accent4"/>
              </a:buClr>
            </a:pPr>
            <a:r>
              <a:rPr lang="en-US" b="1" dirty="0"/>
              <a:t>Significant Risk (SR)</a:t>
            </a:r>
            <a:r>
              <a:rPr lang="en-US" dirty="0"/>
              <a:t>:</a:t>
            </a:r>
          </a:p>
          <a:p>
            <a:pPr marL="285750" indent="-285750">
              <a:buClr>
                <a:schemeClr val="accent4"/>
              </a:buClr>
              <a:buFont typeface="Arial" panose="020B0604020202020204" pitchFamily="34" charset="0"/>
              <a:buChar char="•"/>
            </a:pPr>
            <a:r>
              <a:rPr lang="en-US" sz="1600" dirty="0"/>
              <a:t>Intended as an implant and presents a potential for serious risk to the health, safety, or welfare of a subject;</a:t>
            </a:r>
          </a:p>
          <a:p>
            <a:pPr marL="285750" indent="-285750">
              <a:buClr>
                <a:schemeClr val="accent4"/>
              </a:buClr>
              <a:buFont typeface="Arial" panose="020B0604020202020204" pitchFamily="34" charset="0"/>
              <a:buChar char="•"/>
            </a:pPr>
            <a:r>
              <a:rPr lang="en-US" sz="1600" dirty="0"/>
              <a:t>Purported or represented to be for a use in supporting or sustaining human life and presents a potential for serious risk to the health, safety, or welfare of a subject;</a:t>
            </a:r>
          </a:p>
          <a:p>
            <a:pPr marL="285750" indent="-285750">
              <a:buClr>
                <a:schemeClr val="accent4"/>
              </a:buClr>
              <a:buFont typeface="Arial" panose="020B0604020202020204" pitchFamily="34" charset="0"/>
              <a:buChar char="•"/>
            </a:pPr>
            <a:r>
              <a:rPr lang="en-US" sz="1600" dirty="0"/>
              <a:t>For a use of substantial importance in diagnosing, curing, mitigating, or treating disease, or otherwise preventing impairment of human health and presents a potential for serious risk to the health, safety, or welfare of a subject; </a:t>
            </a:r>
          </a:p>
          <a:p>
            <a:pPr marL="285750" indent="-285750">
              <a:buClr>
                <a:schemeClr val="accent4"/>
              </a:buClr>
              <a:buFont typeface="Arial" panose="020B0604020202020204" pitchFamily="34" charset="0"/>
              <a:buChar char="•"/>
            </a:pPr>
            <a:r>
              <a:rPr lang="en-US" sz="1600" dirty="0"/>
              <a:t>Otherwise presents a potential for serious risk to the health, safety, or welfare of a subject.</a:t>
            </a:r>
          </a:p>
        </p:txBody>
      </p:sp>
      <p:pic>
        <p:nvPicPr>
          <p:cNvPr id="10" name="Picture 9">
            <a:extLst>
              <a:ext uri="{FF2B5EF4-FFF2-40B4-BE49-F238E27FC236}">
                <a16:creationId xmlns:a16="http://schemas.microsoft.com/office/drawing/2014/main" id="{0AB73420-B460-7317-83F8-6F0F9744783D}"/>
              </a:ext>
            </a:extLst>
          </p:cNvPr>
          <p:cNvPicPr>
            <a:picLocks noChangeAspect="1"/>
          </p:cNvPicPr>
          <p:nvPr/>
        </p:nvPicPr>
        <p:blipFill>
          <a:blip r:embed="rId3"/>
          <a:stretch>
            <a:fillRect/>
          </a:stretch>
        </p:blipFill>
        <p:spPr>
          <a:xfrm>
            <a:off x="5938694" y="2190437"/>
            <a:ext cx="1838325" cy="1608535"/>
          </a:xfrm>
          <a:prstGeom prst="rect">
            <a:avLst/>
          </a:prstGeom>
        </p:spPr>
      </p:pic>
      <p:pic>
        <p:nvPicPr>
          <p:cNvPr id="11" name="Picture 10">
            <a:extLst>
              <a:ext uri="{FF2B5EF4-FFF2-40B4-BE49-F238E27FC236}">
                <a16:creationId xmlns:a16="http://schemas.microsoft.com/office/drawing/2014/main" id="{E31C79FA-A3A1-3FE3-AC42-2AF01AC5F8A4}"/>
              </a:ext>
            </a:extLst>
          </p:cNvPr>
          <p:cNvPicPr>
            <a:picLocks noChangeAspect="1"/>
          </p:cNvPicPr>
          <p:nvPr/>
        </p:nvPicPr>
        <p:blipFill>
          <a:blip r:embed="rId3">
            <a:duotone>
              <a:prstClr val="black"/>
              <a:schemeClr val="accent2">
                <a:tint val="45000"/>
                <a:satMod val="400000"/>
              </a:schemeClr>
            </a:duotone>
          </a:blip>
          <a:stretch>
            <a:fillRect/>
          </a:stretch>
        </p:blipFill>
        <p:spPr>
          <a:xfrm>
            <a:off x="1478125" y="5052261"/>
            <a:ext cx="1838325" cy="1608535"/>
          </a:xfrm>
          <a:prstGeom prst="rect">
            <a:avLst/>
          </a:prstGeom>
        </p:spPr>
      </p:pic>
      <p:sp>
        <p:nvSpPr>
          <p:cNvPr id="12" name="TextBox 11">
            <a:extLst>
              <a:ext uri="{FF2B5EF4-FFF2-40B4-BE49-F238E27FC236}">
                <a16:creationId xmlns:a16="http://schemas.microsoft.com/office/drawing/2014/main" id="{7D032AF6-FAD1-D249-4224-9B2B1869321A}"/>
              </a:ext>
            </a:extLst>
          </p:cNvPr>
          <p:cNvSpPr txBox="1"/>
          <p:nvPr/>
        </p:nvSpPr>
        <p:spPr>
          <a:xfrm>
            <a:off x="4811858" y="1235832"/>
            <a:ext cx="4091998" cy="861774"/>
          </a:xfrm>
          <a:prstGeom prst="rect">
            <a:avLst/>
          </a:prstGeom>
          <a:noFill/>
        </p:spPr>
        <p:txBody>
          <a:bodyPr wrap="square" rtlCol="0">
            <a:spAutoFit/>
          </a:bodyPr>
          <a:lstStyle/>
          <a:p>
            <a:pPr>
              <a:buClr>
                <a:schemeClr val="accent4"/>
              </a:buClr>
            </a:pPr>
            <a:r>
              <a:rPr lang="en-US" b="1" dirty="0"/>
              <a:t>Non-Significant Risk (NSR)</a:t>
            </a:r>
            <a:r>
              <a:rPr lang="en-US" dirty="0"/>
              <a:t>:</a:t>
            </a:r>
          </a:p>
          <a:p>
            <a:pPr marL="285750" indent="-285750">
              <a:buClr>
                <a:schemeClr val="accent4"/>
              </a:buClr>
              <a:buFont typeface="Arial" panose="020B0604020202020204" pitchFamily="34" charset="0"/>
              <a:buChar char="•"/>
            </a:pPr>
            <a:r>
              <a:rPr lang="en-US" sz="1600" dirty="0"/>
              <a:t>One that does not meet the definition of a significant risk device.</a:t>
            </a:r>
          </a:p>
        </p:txBody>
      </p:sp>
    </p:spTree>
    <p:extLst>
      <p:ext uri="{BB962C8B-B14F-4D97-AF65-F5344CB8AC3E}">
        <p14:creationId xmlns:p14="http://schemas.microsoft.com/office/powerpoint/2010/main" val="375740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Informed Consent for Full Board Studies</a:t>
            </a:r>
          </a:p>
        </p:txBody>
      </p:sp>
      <p:sp>
        <p:nvSpPr>
          <p:cNvPr id="4" name="Slide Number Placeholder 3"/>
          <p:cNvSpPr>
            <a:spLocks noGrp="1"/>
          </p:cNvSpPr>
          <p:nvPr>
            <p:ph type="sldNum" sz="quarter" idx="12"/>
          </p:nvPr>
        </p:nvSpPr>
        <p:spPr/>
        <p:txBody>
          <a:bodyPr/>
          <a:lstStyle/>
          <a:p>
            <a:fld id="{FC90DB9D-1392-4FC2-903F-60147DD10F4C}" type="slidenum">
              <a:rPr lang="en-US" smtClean="0"/>
              <a:t>11</a:t>
            </a:fld>
            <a:endParaRPr lang="en-US" dirty="0"/>
          </a:p>
        </p:txBody>
      </p:sp>
      <p:graphicFrame>
        <p:nvGraphicFramePr>
          <p:cNvPr id="5" name="Diagram 4">
            <a:extLst>
              <a:ext uri="{FF2B5EF4-FFF2-40B4-BE49-F238E27FC236}">
                <a16:creationId xmlns:a16="http://schemas.microsoft.com/office/drawing/2014/main" id="{51D13AC6-5CB5-4209-DF54-47AF711D4EB2}"/>
              </a:ext>
            </a:extLst>
          </p:cNvPr>
          <p:cNvGraphicFramePr/>
          <p:nvPr>
            <p:extLst>
              <p:ext uri="{D42A27DB-BD31-4B8C-83A1-F6EECF244321}">
                <p14:modId xmlns:p14="http://schemas.microsoft.com/office/powerpoint/2010/main" val="2089545838"/>
              </p:ext>
            </p:extLst>
          </p:nvPr>
        </p:nvGraphicFramePr>
        <p:xfrm>
          <a:off x="4650060" y="1566746"/>
          <a:ext cx="3974098" cy="31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E228176-B950-0E92-C6AC-BE3A08BEAFE0}"/>
              </a:ext>
            </a:extLst>
          </p:cNvPr>
          <p:cNvSpPr txBox="1"/>
          <p:nvPr/>
        </p:nvSpPr>
        <p:spPr>
          <a:xfrm>
            <a:off x="5611091" y="1382080"/>
            <a:ext cx="2735249" cy="369332"/>
          </a:xfrm>
          <a:prstGeom prst="rect">
            <a:avLst/>
          </a:prstGeom>
          <a:noFill/>
        </p:spPr>
        <p:txBody>
          <a:bodyPr wrap="square" rtlCol="0">
            <a:spAutoFit/>
          </a:bodyPr>
          <a:lstStyle/>
          <a:p>
            <a:r>
              <a:rPr lang="en-US" b="1" dirty="0"/>
              <a:t>BELMONT REPORT</a:t>
            </a:r>
          </a:p>
        </p:txBody>
      </p:sp>
      <p:sp>
        <p:nvSpPr>
          <p:cNvPr id="7" name="TextBox 6">
            <a:extLst>
              <a:ext uri="{FF2B5EF4-FFF2-40B4-BE49-F238E27FC236}">
                <a16:creationId xmlns:a16="http://schemas.microsoft.com/office/drawing/2014/main" id="{8F729AFB-A6FC-FEC4-8B2A-1503ED732035}"/>
              </a:ext>
            </a:extLst>
          </p:cNvPr>
          <p:cNvSpPr txBox="1"/>
          <p:nvPr/>
        </p:nvSpPr>
        <p:spPr>
          <a:xfrm>
            <a:off x="252342" y="1421781"/>
            <a:ext cx="4196995" cy="3693319"/>
          </a:xfrm>
          <a:prstGeom prst="rect">
            <a:avLst/>
          </a:prstGeom>
          <a:noFill/>
        </p:spPr>
        <p:txBody>
          <a:bodyPr wrap="square" rtlCol="0">
            <a:spAutoFit/>
          </a:bodyPr>
          <a:lstStyle/>
          <a:p>
            <a:pPr marL="285750" indent="-285750">
              <a:buClr>
                <a:srgbClr val="9900FF"/>
              </a:buClr>
              <a:buFont typeface="Arial" panose="020B0604020202020204" pitchFamily="34" charset="0"/>
              <a:buChar char="•"/>
            </a:pPr>
            <a:r>
              <a:rPr lang="en-US" dirty="0"/>
              <a:t>Voluntary informed consent should be obtained from participants for any exempt research where the investigator will be collecting data through interaction with participants.</a:t>
            </a:r>
          </a:p>
          <a:p>
            <a:pPr marL="285750" indent="-285750">
              <a:buClr>
                <a:srgbClr val="9900FF"/>
              </a:buClr>
              <a:buFont typeface="Arial" panose="020B0604020202020204" pitchFamily="34" charset="0"/>
              <a:buChar char="•"/>
            </a:pPr>
            <a:endParaRPr lang="en-US" dirty="0"/>
          </a:p>
          <a:p>
            <a:pPr marL="285750" indent="-285750">
              <a:buClr>
                <a:srgbClr val="9900FF"/>
              </a:buClr>
              <a:buFont typeface="Arial" panose="020B0604020202020204" pitchFamily="34" charset="0"/>
              <a:buChar char="•"/>
            </a:pPr>
            <a:r>
              <a:rPr lang="en-US" dirty="0"/>
              <a:t>For Full Board research, the standard requirements for informed consent (or its waiver, alteration, or exception) apply. </a:t>
            </a:r>
          </a:p>
          <a:p>
            <a:pPr marL="285750" indent="-285750">
              <a:buClr>
                <a:srgbClr val="9900FF"/>
              </a:buClr>
              <a:buFont typeface="Arial" panose="020B0604020202020204" pitchFamily="34" charset="0"/>
              <a:buChar char="•"/>
            </a:pPr>
            <a:endParaRPr lang="en-US" dirty="0"/>
          </a:p>
          <a:p>
            <a:pPr marL="285750" indent="-285750">
              <a:buClr>
                <a:srgbClr val="9900FF"/>
              </a:buClr>
              <a:buFont typeface="Arial" panose="020B0604020202020204" pitchFamily="34" charset="0"/>
              <a:buChar char="•"/>
            </a:pPr>
            <a:r>
              <a:rPr lang="en-US" dirty="0"/>
              <a:t>Templates for Consents can be found on the IRB website. </a:t>
            </a:r>
          </a:p>
        </p:txBody>
      </p:sp>
    </p:spTree>
    <p:extLst>
      <p:ext uri="{BB962C8B-B14F-4D97-AF65-F5344CB8AC3E}">
        <p14:creationId xmlns:p14="http://schemas.microsoft.com/office/powerpoint/2010/main" val="2051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How to Submit a Full Board Application</a:t>
            </a:r>
          </a:p>
        </p:txBody>
      </p:sp>
      <p:sp>
        <p:nvSpPr>
          <p:cNvPr id="4" name="Slide Number Placeholder 3"/>
          <p:cNvSpPr>
            <a:spLocks noGrp="1"/>
          </p:cNvSpPr>
          <p:nvPr>
            <p:ph type="sldNum" sz="quarter" idx="12"/>
          </p:nvPr>
        </p:nvSpPr>
        <p:spPr/>
        <p:txBody>
          <a:bodyPr/>
          <a:lstStyle/>
          <a:p>
            <a:fld id="{FC90DB9D-1392-4FC2-903F-60147DD10F4C}" type="slidenum">
              <a:rPr lang="en-US" smtClean="0"/>
              <a:t>12</a:t>
            </a:fld>
            <a:endParaRPr lang="en-US" dirty="0"/>
          </a:p>
        </p:txBody>
      </p:sp>
      <p:sp>
        <p:nvSpPr>
          <p:cNvPr id="3" name="TextBox 2">
            <a:extLst>
              <a:ext uri="{FF2B5EF4-FFF2-40B4-BE49-F238E27FC236}">
                <a16:creationId xmlns:a16="http://schemas.microsoft.com/office/drawing/2014/main" id="{69EFB28A-A2EB-14BE-397E-7497CBBADDAC}"/>
              </a:ext>
            </a:extLst>
          </p:cNvPr>
          <p:cNvSpPr txBox="1"/>
          <p:nvPr/>
        </p:nvSpPr>
        <p:spPr>
          <a:xfrm>
            <a:off x="252341" y="1421781"/>
            <a:ext cx="8702087" cy="923330"/>
          </a:xfrm>
          <a:prstGeom prst="rect">
            <a:avLst/>
          </a:prstGeom>
          <a:noFill/>
        </p:spPr>
        <p:txBody>
          <a:bodyPr wrap="square" rtlCol="0">
            <a:spAutoFit/>
          </a:bodyPr>
          <a:lstStyle/>
          <a:p>
            <a:pPr marL="285750" indent="-285750">
              <a:buClr>
                <a:srgbClr val="9900FF"/>
              </a:buClr>
              <a:buFont typeface="Arial" panose="020B0604020202020204" pitchFamily="34" charset="0"/>
              <a:buChar char="•"/>
            </a:pPr>
            <a:r>
              <a:rPr lang="en-US" dirty="0"/>
              <a:t>Start a New Protocol in Kuali Protocols and select </a:t>
            </a:r>
            <a:r>
              <a:rPr lang="en-US" i="1" dirty="0"/>
              <a:t>Full Board </a:t>
            </a:r>
            <a:r>
              <a:rPr lang="en-US" dirty="0"/>
              <a:t>under “Protocol Type.” </a:t>
            </a:r>
          </a:p>
          <a:p>
            <a:pPr marL="285750" indent="-285750">
              <a:buClr>
                <a:srgbClr val="9900FF"/>
              </a:buClr>
              <a:buFont typeface="Arial" panose="020B0604020202020204" pitchFamily="34" charset="0"/>
              <a:buChar char="•"/>
            </a:pPr>
            <a:r>
              <a:rPr lang="en-US" dirty="0"/>
              <a:t>Additional instructions for submitting a study for exempt determination are available in the Kuali Quick Guides found on the IRB website.</a:t>
            </a:r>
          </a:p>
        </p:txBody>
      </p:sp>
      <p:pic>
        <p:nvPicPr>
          <p:cNvPr id="7" name="Picture 6">
            <a:extLst>
              <a:ext uri="{FF2B5EF4-FFF2-40B4-BE49-F238E27FC236}">
                <a16:creationId xmlns:a16="http://schemas.microsoft.com/office/drawing/2014/main" id="{AE397CC2-FA2E-8415-67E2-023648C2B013}"/>
              </a:ext>
            </a:extLst>
          </p:cNvPr>
          <p:cNvPicPr>
            <a:picLocks noChangeAspect="1"/>
          </p:cNvPicPr>
          <p:nvPr/>
        </p:nvPicPr>
        <p:blipFill>
          <a:blip r:embed="rId3"/>
          <a:stretch>
            <a:fillRect/>
          </a:stretch>
        </p:blipFill>
        <p:spPr>
          <a:xfrm>
            <a:off x="1649476" y="2622110"/>
            <a:ext cx="5845047" cy="3779848"/>
          </a:xfrm>
          <a:prstGeom prst="rect">
            <a:avLst/>
          </a:prstGeom>
        </p:spPr>
      </p:pic>
      <p:sp>
        <p:nvSpPr>
          <p:cNvPr id="8" name="Oval 7">
            <a:extLst>
              <a:ext uri="{FF2B5EF4-FFF2-40B4-BE49-F238E27FC236}">
                <a16:creationId xmlns:a16="http://schemas.microsoft.com/office/drawing/2014/main" id="{3D4A3696-7292-0B87-CF6D-D9C7576BD046}"/>
              </a:ext>
            </a:extLst>
          </p:cNvPr>
          <p:cNvSpPr/>
          <p:nvPr/>
        </p:nvSpPr>
        <p:spPr>
          <a:xfrm>
            <a:off x="5508702" y="2622110"/>
            <a:ext cx="1985821" cy="1961041"/>
          </a:xfrm>
          <a:prstGeom prst="ellipse">
            <a:avLst/>
          </a:prstGeom>
          <a:noFill/>
          <a:ln w="57150">
            <a:solidFill>
              <a:srgbClr val="99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When to Submit a Full Board Application</a:t>
            </a:r>
          </a:p>
        </p:txBody>
      </p:sp>
      <p:sp>
        <p:nvSpPr>
          <p:cNvPr id="4" name="Slide Number Placeholder 3"/>
          <p:cNvSpPr>
            <a:spLocks noGrp="1"/>
          </p:cNvSpPr>
          <p:nvPr>
            <p:ph type="sldNum" sz="quarter" idx="12"/>
          </p:nvPr>
        </p:nvSpPr>
        <p:spPr/>
        <p:txBody>
          <a:bodyPr/>
          <a:lstStyle/>
          <a:p>
            <a:fld id="{FC90DB9D-1392-4FC2-903F-60147DD10F4C}" type="slidenum">
              <a:rPr lang="en-US" smtClean="0"/>
              <a:t>13</a:t>
            </a:fld>
            <a:endParaRPr lang="en-US" dirty="0"/>
          </a:p>
        </p:txBody>
      </p:sp>
      <p:sp>
        <p:nvSpPr>
          <p:cNvPr id="3" name="TextBox 2">
            <a:extLst>
              <a:ext uri="{FF2B5EF4-FFF2-40B4-BE49-F238E27FC236}">
                <a16:creationId xmlns:a16="http://schemas.microsoft.com/office/drawing/2014/main" id="{69EFB28A-A2EB-14BE-397E-7497CBBADDAC}"/>
              </a:ext>
            </a:extLst>
          </p:cNvPr>
          <p:cNvSpPr txBox="1"/>
          <p:nvPr/>
        </p:nvSpPr>
        <p:spPr>
          <a:xfrm>
            <a:off x="230158" y="1377212"/>
            <a:ext cx="8702087" cy="2308324"/>
          </a:xfrm>
          <a:prstGeom prst="rect">
            <a:avLst/>
          </a:prstGeom>
          <a:noFill/>
        </p:spPr>
        <p:txBody>
          <a:bodyPr wrap="square" rtlCol="0">
            <a:spAutoFit/>
          </a:bodyPr>
          <a:lstStyle/>
          <a:p>
            <a:pPr marL="285750" indent="-285750">
              <a:buClr>
                <a:srgbClr val="9900FF"/>
              </a:buClr>
              <a:buFont typeface="Arial" panose="020B0604020202020204" pitchFamily="34" charset="0"/>
              <a:buChar char="•"/>
            </a:pPr>
            <a:r>
              <a:rPr lang="en-US" dirty="0"/>
              <a:t>Committee meetings are typically held on the 3rd Wednesday of each month. </a:t>
            </a:r>
          </a:p>
          <a:p>
            <a:pPr>
              <a:buClr>
                <a:srgbClr val="9900FF"/>
              </a:buClr>
            </a:pPr>
            <a:endParaRPr lang="en-US" dirty="0"/>
          </a:p>
          <a:p>
            <a:pPr marL="285750" indent="-285750">
              <a:buClr>
                <a:srgbClr val="9900FF"/>
              </a:buClr>
              <a:buFont typeface="Arial" panose="020B0604020202020204" pitchFamily="34" charset="0"/>
              <a:buChar char="•"/>
            </a:pPr>
            <a:r>
              <a:rPr lang="en-US" dirty="0"/>
              <a:t>IRB applications for full committee review must be received by the last working Wednesday of the month prior to the meeting date. </a:t>
            </a:r>
          </a:p>
          <a:p>
            <a:pPr marL="285750" indent="-285750">
              <a:buClr>
                <a:srgbClr val="9900FF"/>
              </a:buClr>
              <a:buFont typeface="Arial" panose="020B0604020202020204" pitchFamily="34" charset="0"/>
              <a:buChar char="•"/>
            </a:pPr>
            <a:endParaRPr lang="en-US" dirty="0"/>
          </a:p>
          <a:p>
            <a:pPr marL="285750" indent="-285750">
              <a:buClr>
                <a:srgbClr val="9900FF"/>
              </a:buClr>
              <a:buFont typeface="Arial" panose="020B0604020202020204" pitchFamily="34" charset="0"/>
              <a:buChar char="•"/>
            </a:pPr>
            <a:r>
              <a:rPr lang="en-US" dirty="0"/>
              <a:t>In general, researchers should allow sufficient time for the pre-review process to ensure that submission materials are adequate for IRB review. Only complete and consistent submission materials will be assigned to a meeting agenda for review.</a:t>
            </a:r>
          </a:p>
        </p:txBody>
      </p:sp>
      <p:pic>
        <p:nvPicPr>
          <p:cNvPr id="5" name="Picture 4">
            <a:extLst>
              <a:ext uri="{FF2B5EF4-FFF2-40B4-BE49-F238E27FC236}">
                <a16:creationId xmlns:a16="http://schemas.microsoft.com/office/drawing/2014/main" id="{DB40BCB0-3ED6-3313-2A5C-4E09B929D669}"/>
              </a:ext>
            </a:extLst>
          </p:cNvPr>
          <p:cNvPicPr>
            <a:picLocks noChangeAspect="1"/>
          </p:cNvPicPr>
          <p:nvPr/>
        </p:nvPicPr>
        <p:blipFill>
          <a:blip r:embed="rId3"/>
          <a:stretch>
            <a:fillRect/>
          </a:stretch>
        </p:blipFill>
        <p:spPr>
          <a:xfrm>
            <a:off x="643154" y="3730105"/>
            <a:ext cx="3371805" cy="2605924"/>
          </a:xfrm>
          <a:prstGeom prst="rect">
            <a:avLst/>
          </a:prstGeom>
        </p:spPr>
      </p:pic>
      <p:pic>
        <p:nvPicPr>
          <p:cNvPr id="6" name="Picture 5">
            <a:extLst>
              <a:ext uri="{FF2B5EF4-FFF2-40B4-BE49-F238E27FC236}">
                <a16:creationId xmlns:a16="http://schemas.microsoft.com/office/drawing/2014/main" id="{F17283A9-5987-5B46-9EE1-967F0D623EA9}"/>
              </a:ext>
            </a:extLst>
          </p:cNvPr>
          <p:cNvPicPr>
            <a:picLocks noChangeAspect="1"/>
          </p:cNvPicPr>
          <p:nvPr/>
        </p:nvPicPr>
        <p:blipFill>
          <a:blip r:embed="rId4"/>
          <a:stretch>
            <a:fillRect/>
          </a:stretch>
        </p:blipFill>
        <p:spPr>
          <a:xfrm>
            <a:off x="4603385" y="3730105"/>
            <a:ext cx="3371806" cy="2605925"/>
          </a:xfrm>
          <a:prstGeom prst="rect">
            <a:avLst/>
          </a:prstGeom>
        </p:spPr>
      </p:pic>
      <p:sp>
        <p:nvSpPr>
          <p:cNvPr id="9" name="Oval 8">
            <a:extLst>
              <a:ext uri="{FF2B5EF4-FFF2-40B4-BE49-F238E27FC236}">
                <a16:creationId xmlns:a16="http://schemas.microsoft.com/office/drawing/2014/main" id="{34551EDB-9103-1DE1-1F76-A943E2609697}"/>
              </a:ext>
            </a:extLst>
          </p:cNvPr>
          <p:cNvSpPr/>
          <p:nvPr/>
        </p:nvSpPr>
        <p:spPr>
          <a:xfrm>
            <a:off x="2044699" y="5170523"/>
            <a:ext cx="520081" cy="50544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9E92CA71-1999-FD4C-73C3-1BEC601F7482}"/>
              </a:ext>
            </a:extLst>
          </p:cNvPr>
          <p:cNvSpPr/>
          <p:nvPr/>
        </p:nvSpPr>
        <p:spPr>
          <a:xfrm>
            <a:off x="6155473" y="5142100"/>
            <a:ext cx="267629" cy="265696"/>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IRB Review Process</a:t>
            </a:r>
          </a:p>
        </p:txBody>
      </p:sp>
      <p:sp>
        <p:nvSpPr>
          <p:cNvPr id="4" name="Slide Number Placeholder 3"/>
          <p:cNvSpPr>
            <a:spLocks noGrp="1"/>
          </p:cNvSpPr>
          <p:nvPr>
            <p:ph type="sldNum" sz="quarter" idx="12"/>
          </p:nvPr>
        </p:nvSpPr>
        <p:spPr/>
        <p:txBody>
          <a:bodyPr/>
          <a:lstStyle/>
          <a:p>
            <a:fld id="{FC90DB9D-1392-4FC2-903F-60147DD10F4C}" type="slidenum">
              <a:rPr lang="en-US" smtClean="0"/>
              <a:t>14</a:t>
            </a:fld>
            <a:endParaRPr lang="en-US" dirty="0"/>
          </a:p>
        </p:txBody>
      </p:sp>
      <p:graphicFrame>
        <p:nvGraphicFramePr>
          <p:cNvPr id="5" name="Diagram 4">
            <a:extLst>
              <a:ext uri="{FF2B5EF4-FFF2-40B4-BE49-F238E27FC236}">
                <a16:creationId xmlns:a16="http://schemas.microsoft.com/office/drawing/2014/main" id="{CB998D71-AC4B-668C-5803-3B9C71F5E69C}"/>
              </a:ext>
            </a:extLst>
          </p:cNvPr>
          <p:cNvGraphicFramePr/>
          <p:nvPr>
            <p:extLst>
              <p:ext uri="{D42A27DB-BD31-4B8C-83A1-F6EECF244321}">
                <p14:modId xmlns:p14="http://schemas.microsoft.com/office/powerpoint/2010/main" val="35534920"/>
              </p:ext>
            </p:extLst>
          </p:nvPr>
        </p:nvGraphicFramePr>
        <p:xfrm>
          <a:off x="1008064" y="1516231"/>
          <a:ext cx="7146275" cy="447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93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Possible Outcomes of a Full Board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15</a:t>
            </a:fld>
            <a:endParaRPr lang="en-US" dirty="0"/>
          </a:p>
        </p:txBody>
      </p:sp>
      <p:graphicFrame>
        <p:nvGraphicFramePr>
          <p:cNvPr id="7" name="Diagram 6">
            <a:extLst>
              <a:ext uri="{FF2B5EF4-FFF2-40B4-BE49-F238E27FC236}">
                <a16:creationId xmlns:a16="http://schemas.microsoft.com/office/drawing/2014/main" id="{5035DA32-04C4-C820-8F3E-33E6EC65F486}"/>
              </a:ext>
            </a:extLst>
          </p:cNvPr>
          <p:cNvGraphicFramePr/>
          <p:nvPr>
            <p:extLst>
              <p:ext uri="{D42A27DB-BD31-4B8C-83A1-F6EECF244321}">
                <p14:modId xmlns:p14="http://schemas.microsoft.com/office/powerpoint/2010/main" val="2104873837"/>
              </p:ext>
            </p:extLst>
          </p:nvPr>
        </p:nvGraphicFramePr>
        <p:xfrm>
          <a:off x="1308410" y="1396999"/>
          <a:ext cx="6527180" cy="4702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61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10;&#10;Description automatically generated">
            <a:extLst>
              <a:ext uri="{FF2B5EF4-FFF2-40B4-BE49-F238E27FC236}">
                <a16:creationId xmlns:a16="http://schemas.microsoft.com/office/drawing/2014/main" id="{126CF5A6-DAC3-D1D3-A6E1-7166A71C2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smtClean="0"/>
              <a:pPr>
                <a:spcAft>
                  <a:spcPts val="600"/>
                </a:spcAft>
              </a:pPr>
              <a:t>16</a:t>
            </a:fld>
            <a:endParaRPr lang="en-US"/>
          </a:p>
        </p:txBody>
      </p:sp>
    </p:spTree>
    <p:extLst>
      <p:ext uri="{BB962C8B-B14F-4D97-AF65-F5344CB8AC3E}">
        <p14:creationId xmlns:p14="http://schemas.microsoft.com/office/powerpoint/2010/main" val="12224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17</a:t>
            </a:fld>
            <a:endParaRPr lang="en-US"/>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Save the Date!</a:t>
            </a:r>
          </a:p>
        </p:txBody>
      </p:sp>
      <p:sp>
        <p:nvSpPr>
          <p:cNvPr id="4" name="TextBox 3">
            <a:extLst>
              <a:ext uri="{FF2B5EF4-FFF2-40B4-BE49-F238E27FC236}">
                <a16:creationId xmlns:a16="http://schemas.microsoft.com/office/drawing/2014/main" id="{FFF61533-3F28-C91F-09A5-0D2414A5E499}"/>
              </a:ext>
            </a:extLst>
          </p:cNvPr>
          <p:cNvSpPr txBox="1"/>
          <p:nvPr/>
        </p:nvSpPr>
        <p:spPr>
          <a:xfrm>
            <a:off x="172188" y="1358962"/>
            <a:ext cx="8818027" cy="2246769"/>
          </a:xfrm>
          <a:prstGeom prst="rect">
            <a:avLst/>
          </a:prstGeom>
          <a:noFill/>
        </p:spPr>
        <p:txBody>
          <a:bodyPr wrap="square">
            <a:spAutoFit/>
          </a:bodyPr>
          <a:lstStyle/>
          <a:p>
            <a:pPr algn="ctr"/>
            <a:r>
              <a:rPr lang="en-US" sz="2800" b="1" u="sng" dirty="0"/>
              <a:t>January Lunch &amp; Learn </a:t>
            </a:r>
          </a:p>
          <a:p>
            <a:pPr algn="ctr"/>
            <a:endParaRPr lang="en-US" sz="2800" b="1" dirty="0"/>
          </a:p>
          <a:p>
            <a:r>
              <a:rPr lang="en-US" sz="2800" b="1" dirty="0"/>
              <a:t>Date: 		</a:t>
            </a:r>
            <a:r>
              <a:rPr lang="en-US" sz="2800" dirty="0"/>
              <a:t>January 10, 2024</a:t>
            </a:r>
          </a:p>
          <a:p>
            <a:r>
              <a:rPr lang="en-US" sz="2800" b="1" dirty="0"/>
              <a:t>Time: 		</a:t>
            </a:r>
            <a:r>
              <a:rPr lang="en-US" sz="2800" dirty="0"/>
              <a:t>12:00 PM</a:t>
            </a:r>
          </a:p>
          <a:p>
            <a:r>
              <a:rPr lang="en-US" sz="2800" b="1" dirty="0"/>
              <a:t>Topic: 	</a:t>
            </a:r>
            <a:r>
              <a:rPr lang="en-US" sz="2800"/>
              <a:t>Informed Consents</a:t>
            </a:r>
            <a:endParaRPr lang="en-US" sz="2000" dirty="0"/>
          </a:p>
        </p:txBody>
      </p:sp>
    </p:spTree>
    <p:extLst>
      <p:ext uri="{BB962C8B-B14F-4D97-AF65-F5344CB8AC3E}">
        <p14:creationId xmlns:p14="http://schemas.microsoft.com/office/powerpoint/2010/main" val="354909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lstStyle/>
          <a:p>
            <a:pPr algn="ctr"/>
            <a:r>
              <a:rPr lang="en-US" dirty="0">
                <a:solidFill>
                  <a:schemeClr val="bg1"/>
                </a:solidFill>
              </a:rPr>
              <a:t>Objectives</a:t>
            </a:r>
          </a:p>
        </p:txBody>
      </p:sp>
      <p:sp>
        <p:nvSpPr>
          <p:cNvPr id="3" name="TextBox 2"/>
          <p:cNvSpPr txBox="1"/>
          <p:nvPr/>
        </p:nvSpPr>
        <p:spPr>
          <a:xfrm>
            <a:off x="448321" y="1511560"/>
            <a:ext cx="8434421" cy="2246769"/>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800" dirty="0"/>
              <a:t>Remind study teams what does require review by the IRB</a:t>
            </a:r>
          </a:p>
          <a:p>
            <a:pPr marL="457200" indent="-457200">
              <a:buClr>
                <a:schemeClr val="accent4"/>
              </a:buClr>
              <a:buFont typeface="Wingdings" panose="05000000000000000000" pitchFamily="2" charset="2"/>
              <a:buChar char="§"/>
            </a:pPr>
            <a:r>
              <a:rPr lang="en-US" sz="2800" dirty="0"/>
              <a:t>Describe the levels of IRB review </a:t>
            </a:r>
          </a:p>
          <a:p>
            <a:pPr marL="457200" indent="-457200">
              <a:buClr>
                <a:schemeClr val="accent4"/>
              </a:buClr>
              <a:buFont typeface="Wingdings" panose="05000000000000000000" pitchFamily="2" charset="2"/>
              <a:buChar char="§"/>
            </a:pPr>
            <a:r>
              <a:rPr lang="en-US" sz="2800" dirty="0"/>
              <a:t>Define Full Board Review</a:t>
            </a:r>
          </a:p>
          <a:p>
            <a:pPr marL="457200" indent="-457200">
              <a:buClr>
                <a:schemeClr val="accent4"/>
              </a:buClr>
              <a:buFont typeface="Wingdings" panose="05000000000000000000" pitchFamily="2" charset="2"/>
              <a:buChar char="§"/>
            </a:pPr>
            <a:r>
              <a:rPr lang="en-US" sz="2800" dirty="0"/>
              <a:t>Outline the IRB review process for Full Board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2</a:t>
            </a:fld>
            <a:endParaRPr lang="en-US" dirty="0"/>
          </a:p>
        </p:txBody>
      </p:sp>
    </p:spTree>
    <p:extLst>
      <p:ext uri="{BB962C8B-B14F-4D97-AF65-F5344CB8AC3E}">
        <p14:creationId xmlns:p14="http://schemas.microsoft.com/office/powerpoint/2010/main" val="290370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REFRESHER: </a:t>
            </a:r>
            <a:br>
              <a:rPr lang="en-US" dirty="0">
                <a:solidFill>
                  <a:schemeClr val="bg1"/>
                </a:solidFill>
              </a:rPr>
            </a:br>
            <a:r>
              <a:rPr lang="en-US" dirty="0">
                <a:solidFill>
                  <a:schemeClr val="bg1"/>
                </a:solidFill>
              </a:rPr>
              <a:t>Does the Study Require IRB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3</a:t>
            </a:fld>
            <a:endParaRPr lang="en-US" dirty="0"/>
          </a:p>
        </p:txBody>
      </p:sp>
      <p:sp>
        <p:nvSpPr>
          <p:cNvPr id="3" name="TextBox 2">
            <a:extLst>
              <a:ext uri="{FF2B5EF4-FFF2-40B4-BE49-F238E27FC236}">
                <a16:creationId xmlns:a16="http://schemas.microsoft.com/office/drawing/2014/main" id="{0462A206-4C88-8696-FD59-03F98DC57A3E}"/>
              </a:ext>
            </a:extLst>
          </p:cNvPr>
          <p:cNvSpPr txBox="1"/>
          <p:nvPr/>
        </p:nvSpPr>
        <p:spPr>
          <a:xfrm>
            <a:off x="318329" y="1330022"/>
            <a:ext cx="8525745" cy="4678204"/>
          </a:xfrm>
          <a:prstGeom prst="rect">
            <a:avLst/>
          </a:prstGeom>
          <a:noFill/>
        </p:spPr>
        <p:txBody>
          <a:bodyPr wrap="square" rtlCol="0">
            <a:spAutoFit/>
          </a:bodyPr>
          <a:lstStyle/>
          <a:p>
            <a:pPr algn="ctr"/>
            <a:r>
              <a:rPr lang="en-US" b="1" dirty="0"/>
              <a:t>If the study </a:t>
            </a:r>
            <a:r>
              <a:rPr lang="en-US" b="1" u="sng" dirty="0"/>
              <a:t>meets both </a:t>
            </a:r>
            <a:r>
              <a:rPr lang="en-US" b="1" dirty="0"/>
              <a:t>of the following definitions, then it requires IRB review</a:t>
            </a:r>
            <a:r>
              <a:rPr lang="en-US" dirty="0"/>
              <a:t>:</a:t>
            </a:r>
          </a:p>
          <a:p>
            <a:pPr algn="ctr"/>
            <a:endParaRPr lang="en-US" dirty="0"/>
          </a:p>
          <a:p>
            <a:r>
              <a:rPr lang="en-US" b="1" dirty="0">
                <a:solidFill>
                  <a:srgbClr val="7030A0"/>
                </a:solidFill>
              </a:rPr>
              <a:t>Is it Research? </a:t>
            </a:r>
          </a:p>
          <a:p>
            <a:r>
              <a:rPr lang="en-US" sz="1600" dirty="0"/>
              <a:t>A </a:t>
            </a:r>
            <a:r>
              <a:rPr lang="en-US" sz="1600" i="1" dirty="0">
                <a:solidFill>
                  <a:srgbClr val="7030A0"/>
                </a:solidFill>
              </a:rPr>
              <a:t>systematic investigation</a:t>
            </a:r>
            <a:r>
              <a:rPr lang="en-US" sz="1600" dirty="0"/>
              <a:t>, including development, testing, and evaluation, designed to develop or contribute to </a:t>
            </a:r>
            <a:r>
              <a:rPr lang="en-US" sz="1600" i="1" dirty="0">
                <a:solidFill>
                  <a:srgbClr val="7030A0"/>
                </a:solidFill>
              </a:rPr>
              <a:t>generalizable</a:t>
            </a:r>
            <a:r>
              <a:rPr lang="en-US" sz="1600" dirty="0"/>
              <a:t> knowledge (</a:t>
            </a:r>
            <a:r>
              <a:rPr lang="en-US" sz="1600" i="1" dirty="0"/>
              <a:t>HHS Common Rule</a:t>
            </a:r>
            <a:r>
              <a:rPr lang="en-US" sz="1600" dirty="0"/>
              <a:t>) </a:t>
            </a:r>
          </a:p>
          <a:p>
            <a:endParaRPr lang="en-US" sz="1600" dirty="0"/>
          </a:p>
          <a:p>
            <a:r>
              <a:rPr lang="en-US" sz="1600" dirty="0"/>
              <a:t>Any experiment that involves a test article and one or more human subjects, and that either must meet the requirements for prior submission to the Food and Drug Administration (</a:t>
            </a:r>
            <a:r>
              <a:rPr lang="en-US" sz="1600" i="1" dirty="0"/>
              <a:t>FDA</a:t>
            </a:r>
            <a:r>
              <a:rPr lang="en-US" sz="1600" dirty="0"/>
              <a:t>)</a:t>
            </a:r>
          </a:p>
          <a:p>
            <a:endParaRPr lang="en-US" dirty="0"/>
          </a:p>
          <a:p>
            <a:r>
              <a:rPr lang="en-US" b="1" dirty="0">
                <a:solidFill>
                  <a:srgbClr val="7030A0"/>
                </a:solidFill>
              </a:rPr>
              <a:t>Does it involve Human Subjects?  </a:t>
            </a:r>
          </a:p>
          <a:p>
            <a:r>
              <a:rPr lang="en-US" sz="1600" dirty="0"/>
              <a:t>A living individual about whom an investigator conducting research:</a:t>
            </a:r>
          </a:p>
          <a:p>
            <a:pPr marL="800100" lvl="1" indent="-342900">
              <a:buFont typeface="+mj-lt"/>
              <a:buAutoNum type="alphaUcPeriod"/>
            </a:pPr>
            <a:r>
              <a:rPr lang="en-US" sz="1600" dirty="0"/>
              <a:t>Obtains information or biospecimens through </a:t>
            </a:r>
            <a:r>
              <a:rPr lang="en-US" sz="1600" i="1" dirty="0">
                <a:solidFill>
                  <a:srgbClr val="7030A0"/>
                </a:solidFill>
              </a:rPr>
              <a:t>intervention</a:t>
            </a:r>
            <a:r>
              <a:rPr lang="en-US" sz="1600" dirty="0"/>
              <a:t> or </a:t>
            </a:r>
            <a:r>
              <a:rPr lang="en-US" sz="1600" i="1" dirty="0">
                <a:solidFill>
                  <a:srgbClr val="7030A0"/>
                </a:solidFill>
              </a:rPr>
              <a:t>interaction</a:t>
            </a:r>
            <a:r>
              <a:rPr lang="en-US" sz="1600" dirty="0"/>
              <a:t> with the individual, AND uses, studies, or analyzes the information or biospecimens; </a:t>
            </a:r>
            <a:r>
              <a:rPr lang="en-US" sz="1600" i="1" dirty="0"/>
              <a:t>OR</a:t>
            </a:r>
          </a:p>
          <a:p>
            <a:pPr marL="800100" lvl="1" indent="-342900">
              <a:buFont typeface="+mj-lt"/>
              <a:buAutoNum type="alphaUcPeriod"/>
            </a:pPr>
            <a:r>
              <a:rPr lang="en-US" sz="1600" dirty="0"/>
              <a:t>Obtains, uses, studies, analyzes, or generates </a:t>
            </a:r>
            <a:r>
              <a:rPr lang="en-US" sz="1600" i="1" dirty="0">
                <a:solidFill>
                  <a:srgbClr val="7030A0"/>
                </a:solidFill>
              </a:rPr>
              <a:t>identifiable private information </a:t>
            </a:r>
            <a:r>
              <a:rPr lang="en-US" sz="1600" dirty="0"/>
              <a:t>or identifiable biospecimens (</a:t>
            </a:r>
            <a:r>
              <a:rPr lang="en-US" sz="1600" i="1" dirty="0"/>
              <a:t>HHS Common Rule</a:t>
            </a:r>
            <a:r>
              <a:rPr lang="en-US" sz="1600" dirty="0"/>
              <a:t>)</a:t>
            </a:r>
          </a:p>
          <a:p>
            <a:pPr marL="800100" lvl="1" indent="-342900">
              <a:buFont typeface="+mj-lt"/>
              <a:buAutoNum type="alphaUcPeriod"/>
            </a:pPr>
            <a:endParaRPr lang="en-US" sz="1600" dirty="0"/>
          </a:p>
          <a:p>
            <a:r>
              <a:rPr lang="en-US" sz="1600" dirty="0"/>
              <a:t>An individual who is or becomes a participant in research, either as a recipient of the test article or as a control. A subject may be either a healthy individual or a patient (</a:t>
            </a:r>
            <a:r>
              <a:rPr lang="en-US" sz="1600" i="1" dirty="0"/>
              <a:t>FDA</a:t>
            </a:r>
            <a:r>
              <a:rPr lang="en-US" sz="1600" dirty="0"/>
              <a:t>)</a:t>
            </a:r>
          </a:p>
        </p:txBody>
      </p:sp>
    </p:spTree>
    <p:extLst>
      <p:ext uri="{BB962C8B-B14F-4D97-AF65-F5344CB8AC3E}">
        <p14:creationId xmlns:p14="http://schemas.microsoft.com/office/powerpoint/2010/main" val="166198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Levels of IRB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4</a:t>
            </a:fld>
            <a:endParaRPr lang="en-US" dirty="0"/>
          </a:p>
        </p:txBody>
      </p:sp>
      <p:sp>
        <p:nvSpPr>
          <p:cNvPr id="5" name="TextBox 4">
            <a:extLst>
              <a:ext uri="{FF2B5EF4-FFF2-40B4-BE49-F238E27FC236}">
                <a16:creationId xmlns:a16="http://schemas.microsoft.com/office/drawing/2014/main" id="{B5028B78-E801-2DD1-727F-9D0CCC807A76}"/>
              </a:ext>
            </a:extLst>
          </p:cNvPr>
          <p:cNvSpPr txBox="1"/>
          <p:nvPr/>
        </p:nvSpPr>
        <p:spPr>
          <a:xfrm>
            <a:off x="318329" y="1330022"/>
            <a:ext cx="8525745" cy="646331"/>
          </a:xfrm>
          <a:prstGeom prst="rect">
            <a:avLst/>
          </a:prstGeom>
          <a:noFill/>
        </p:spPr>
        <p:txBody>
          <a:bodyPr wrap="square" rtlCol="0">
            <a:spAutoFit/>
          </a:bodyPr>
          <a:lstStyle/>
          <a:p>
            <a:pPr algn="ctr"/>
            <a:r>
              <a:rPr kumimoji="0" lang="en-US" altLang="en-US" i="0" u="none" strike="noStrike" kern="1200" cap="none" spc="0" normalizeH="0" baseline="0" noProof="0" dirty="0">
                <a:ln>
                  <a:noFill/>
                </a:ln>
                <a:effectLst/>
                <a:uLnTx/>
                <a:uFillTx/>
                <a:ea typeface="+mn-ea"/>
                <a:cs typeface="+mn-cs"/>
              </a:rPr>
              <a:t>There are three levels of IRB review for human participant research. Each category is different in the level of scrutiny and review procedures</a:t>
            </a:r>
            <a:r>
              <a:rPr kumimoji="0" lang="en-US" altLang="en-US" i="0" u="none" strike="noStrike" kern="1200" cap="none" spc="0" normalizeH="0" noProof="0" dirty="0">
                <a:ln>
                  <a:noFill/>
                </a:ln>
                <a:effectLst/>
                <a:uLnTx/>
                <a:uFillTx/>
                <a:ea typeface="+mn-ea"/>
                <a:cs typeface="+mn-cs"/>
              </a:rPr>
              <a:t> required.</a:t>
            </a:r>
            <a:r>
              <a:rPr kumimoji="0" lang="en-US" altLang="en-US" i="0" u="none" strike="noStrike" kern="1200" cap="none" spc="0" normalizeH="0" baseline="0" noProof="0" dirty="0">
                <a:ln>
                  <a:noFill/>
                </a:ln>
                <a:effectLst/>
                <a:uLnTx/>
                <a:uFillTx/>
                <a:ea typeface="+mn-ea"/>
                <a:cs typeface="+mn-cs"/>
              </a:rPr>
              <a:t> </a:t>
            </a:r>
            <a:endParaRPr lang="en-US" dirty="0"/>
          </a:p>
        </p:txBody>
      </p:sp>
      <p:graphicFrame>
        <p:nvGraphicFramePr>
          <p:cNvPr id="6" name="Diagram 5">
            <a:extLst>
              <a:ext uri="{FF2B5EF4-FFF2-40B4-BE49-F238E27FC236}">
                <a16:creationId xmlns:a16="http://schemas.microsoft.com/office/drawing/2014/main" id="{4176904B-403A-CE9E-2F2A-2BACA7C84162}"/>
              </a:ext>
            </a:extLst>
          </p:cNvPr>
          <p:cNvGraphicFramePr/>
          <p:nvPr>
            <p:extLst>
              <p:ext uri="{D42A27DB-BD31-4B8C-83A1-F6EECF244321}">
                <p14:modId xmlns:p14="http://schemas.microsoft.com/office/powerpoint/2010/main" val="769985926"/>
              </p:ext>
            </p:extLst>
          </p:nvPr>
        </p:nvGraphicFramePr>
        <p:xfrm>
          <a:off x="572119" y="1976353"/>
          <a:ext cx="7999761" cy="409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3DD26CF-8340-BA00-048E-810E6A8075EF}"/>
              </a:ext>
            </a:extLst>
          </p:cNvPr>
          <p:cNvSpPr txBox="1"/>
          <p:nvPr/>
        </p:nvSpPr>
        <p:spPr>
          <a:xfrm>
            <a:off x="149332" y="6137718"/>
            <a:ext cx="7244526" cy="430887"/>
          </a:xfrm>
          <a:prstGeom prst="rect">
            <a:avLst/>
          </a:prstGeom>
          <a:noFill/>
        </p:spPr>
        <p:txBody>
          <a:bodyPr wrap="square">
            <a:spAutoFit/>
          </a:bodyPr>
          <a:lstStyle/>
          <a:p>
            <a:r>
              <a:rPr lang="en-US" sz="1100" b="0" i="0" dirty="0">
                <a:latin typeface="+mn-lt"/>
              </a:rPr>
              <a:t>*Minimal Risk: The probability and magnitude of harm or discomfort anticipated in the research are not greater than those ordinarily encountered in daily life or during the performance of routine physical or psychological examinations or tests</a:t>
            </a:r>
          </a:p>
        </p:txBody>
      </p:sp>
    </p:spTree>
    <p:extLst>
      <p:ext uri="{BB962C8B-B14F-4D97-AF65-F5344CB8AC3E}">
        <p14:creationId xmlns:p14="http://schemas.microsoft.com/office/powerpoint/2010/main" val="40295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Examples of Full Board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5</a:t>
            </a:fld>
            <a:endParaRPr lang="en-US" dirty="0"/>
          </a:p>
        </p:txBody>
      </p:sp>
      <p:sp>
        <p:nvSpPr>
          <p:cNvPr id="10" name="TextBox 9">
            <a:extLst>
              <a:ext uri="{FF2B5EF4-FFF2-40B4-BE49-F238E27FC236}">
                <a16:creationId xmlns:a16="http://schemas.microsoft.com/office/drawing/2014/main" id="{0C813200-8C35-6BF5-85A8-72C651C0BB59}"/>
              </a:ext>
            </a:extLst>
          </p:cNvPr>
          <p:cNvSpPr txBox="1"/>
          <p:nvPr/>
        </p:nvSpPr>
        <p:spPr>
          <a:xfrm>
            <a:off x="439303" y="1305341"/>
            <a:ext cx="8283798" cy="4247317"/>
          </a:xfrm>
          <a:prstGeom prst="rect">
            <a:avLst/>
          </a:prstGeom>
          <a:noFill/>
        </p:spPr>
        <p:txBody>
          <a:bodyPr wrap="square" rtlCol="0">
            <a:spAutoFit/>
          </a:bodyPr>
          <a:lstStyle/>
          <a:p>
            <a:pPr>
              <a:buClr>
                <a:srgbClr val="9900FF"/>
              </a:buClr>
            </a:pPr>
            <a:r>
              <a:rPr lang="en-US" b="1" dirty="0"/>
              <a:t>Common examples include research involving greater than minimal risk procedures such as:</a:t>
            </a:r>
          </a:p>
          <a:p>
            <a:pPr marL="285750" indent="-285750">
              <a:buClr>
                <a:srgbClr val="9900FF"/>
              </a:buClr>
              <a:buFont typeface="Arial" panose="020B0604020202020204" pitchFamily="34" charset="0"/>
              <a:buChar char="•"/>
            </a:pPr>
            <a:r>
              <a:rPr lang="en-US" dirty="0"/>
              <a:t>Clinical Trials involving investigational drugs, biologics, and devices</a:t>
            </a:r>
          </a:p>
          <a:p>
            <a:pPr>
              <a:buClr>
                <a:srgbClr val="9900FF"/>
              </a:buClr>
            </a:pPr>
            <a:endParaRPr lang="en-US" dirty="0"/>
          </a:p>
          <a:p>
            <a:pPr marL="285750" indent="-285750">
              <a:buClr>
                <a:srgbClr val="9900FF"/>
              </a:buClr>
              <a:buFont typeface="Arial" panose="020B0604020202020204" pitchFamily="34" charset="0"/>
              <a:buChar char="•"/>
            </a:pPr>
            <a:r>
              <a:rPr lang="en-US" dirty="0"/>
              <a:t>Studies involving disclosure of information that could require mandatory legal reporting (e.g., child/elder abuse, etc.)</a:t>
            </a:r>
          </a:p>
          <a:p>
            <a:pPr>
              <a:buClr>
                <a:srgbClr val="9900FF"/>
              </a:buClr>
            </a:pPr>
            <a:endParaRPr lang="en-US" dirty="0"/>
          </a:p>
          <a:p>
            <a:pPr marL="285750" indent="-285750">
              <a:buClr>
                <a:srgbClr val="9900FF"/>
              </a:buClr>
              <a:buFont typeface="Arial" panose="020B0604020202020204" pitchFamily="34" charset="0"/>
              <a:buChar char="•"/>
            </a:pPr>
            <a:r>
              <a:rPr lang="en-US" dirty="0"/>
              <a:t>Studies involving deception</a:t>
            </a:r>
          </a:p>
          <a:p>
            <a:pPr>
              <a:buClr>
                <a:srgbClr val="9900FF"/>
              </a:buClr>
            </a:pPr>
            <a:endParaRPr lang="en-US" dirty="0"/>
          </a:p>
          <a:p>
            <a:pPr marL="285750" indent="-285750">
              <a:buClr>
                <a:srgbClr val="9900FF"/>
              </a:buClr>
              <a:buFont typeface="Arial" panose="020B0604020202020204" pitchFamily="34" charset="0"/>
              <a:buChar char="•"/>
            </a:pPr>
            <a:r>
              <a:rPr lang="en-US" dirty="0"/>
              <a:t>Studies involving vulnerable populations, per federal regulation</a:t>
            </a:r>
          </a:p>
          <a:p>
            <a:pPr marL="742950" lvl="1" indent="-285750">
              <a:buClr>
                <a:srgbClr val="9900FF"/>
              </a:buClr>
              <a:buFont typeface="Arial" panose="020B0604020202020204" pitchFamily="34" charset="0"/>
              <a:buChar char="•"/>
            </a:pPr>
            <a:r>
              <a:rPr lang="en-US" dirty="0"/>
              <a:t>Children</a:t>
            </a:r>
          </a:p>
          <a:p>
            <a:pPr marL="742950" lvl="1" indent="-285750">
              <a:buClr>
                <a:srgbClr val="9900FF"/>
              </a:buClr>
              <a:buFont typeface="Arial" panose="020B0604020202020204" pitchFamily="34" charset="0"/>
              <a:buChar char="•"/>
            </a:pPr>
            <a:r>
              <a:rPr lang="en-US" dirty="0"/>
              <a:t>Prisoners</a:t>
            </a:r>
          </a:p>
          <a:p>
            <a:pPr marL="742950" lvl="1" indent="-285750">
              <a:buClr>
                <a:srgbClr val="9900FF"/>
              </a:buClr>
              <a:buFont typeface="Arial" panose="020B0604020202020204" pitchFamily="34" charset="0"/>
              <a:buChar char="•"/>
            </a:pPr>
            <a:r>
              <a:rPr lang="en-US" dirty="0"/>
              <a:t>Pregnant women and neonates</a:t>
            </a:r>
          </a:p>
          <a:p>
            <a:pPr>
              <a:buClr>
                <a:srgbClr val="9900FF"/>
              </a:buClr>
            </a:pPr>
            <a:endParaRPr lang="en-US" dirty="0"/>
          </a:p>
          <a:p>
            <a:pPr marL="285750" indent="-285750">
              <a:buClr>
                <a:srgbClr val="9900FF"/>
              </a:buClr>
              <a:buFont typeface="Arial" panose="020B0604020202020204" pitchFamily="34" charset="0"/>
              <a:buChar char="•"/>
            </a:pPr>
            <a:r>
              <a:rPr lang="en-US" dirty="0"/>
              <a:t>Research taking place internationally</a:t>
            </a:r>
          </a:p>
        </p:txBody>
      </p:sp>
    </p:spTree>
    <p:extLst>
      <p:ext uri="{BB962C8B-B14F-4D97-AF65-F5344CB8AC3E}">
        <p14:creationId xmlns:p14="http://schemas.microsoft.com/office/powerpoint/2010/main" val="5774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1000"/>
                                        <p:tgtEl>
                                          <p:spTgt spid="10">
                                            <p:txEl>
                                              <p:pRg st="5" end="5"/>
                                            </p:txEl>
                                          </p:spTgt>
                                        </p:tgtEl>
                                      </p:cBhvr>
                                    </p:animEffect>
                                    <p:anim calcmode="lin" valueType="num">
                                      <p:cBhvr>
                                        <p:cTn id="2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000"/>
                                        <p:tgtEl>
                                          <p:spTgt spid="10">
                                            <p:txEl>
                                              <p:pRg st="7" end="7"/>
                                            </p:txEl>
                                          </p:spTgt>
                                        </p:tgtEl>
                                      </p:cBhvr>
                                    </p:animEffect>
                                    <p:anim calcmode="lin" valueType="num">
                                      <p:cBhvr>
                                        <p:cTn id="36"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1000"/>
                                        <p:tgtEl>
                                          <p:spTgt spid="10">
                                            <p:txEl>
                                              <p:pRg st="8" end="8"/>
                                            </p:txEl>
                                          </p:spTgt>
                                        </p:tgtEl>
                                      </p:cBhvr>
                                    </p:animEffect>
                                    <p:anim calcmode="lin" valueType="num">
                                      <p:cBhvr>
                                        <p:cTn id="43"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Effect transition="in" filter="fade">
                                      <p:cBhvr>
                                        <p:cTn id="49" dur="1000"/>
                                        <p:tgtEl>
                                          <p:spTgt spid="10">
                                            <p:txEl>
                                              <p:pRg st="9" end="9"/>
                                            </p:txEl>
                                          </p:spTgt>
                                        </p:tgtEl>
                                      </p:cBhvr>
                                    </p:animEffect>
                                    <p:anim calcmode="lin" valueType="num">
                                      <p:cBhvr>
                                        <p:cTn id="50"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0">
                                            <p:txEl>
                                              <p:pRg st="10" end="10"/>
                                            </p:txEl>
                                          </p:spTgt>
                                        </p:tgtEl>
                                        <p:attrNameLst>
                                          <p:attrName>style.visibility</p:attrName>
                                        </p:attrNameLst>
                                      </p:cBhvr>
                                      <p:to>
                                        <p:strVal val="visible"/>
                                      </p:to>
                                    </p:set>
                                    <p:animEffect transition="in" filter="fade">
                                      <p:cBhvr>
                                        <p:cTn id="56" dur="1000"/>
                                        <p:tgtEl>
                                          <p:spTgt spid="10">
                                            <p:txEl>
                                              <p:pRg st="10" end="10"/>
                                            </p:txEl>
                                          </p:spTgt>
                                        </p:tgtEl>
                                      </p:cBhvr>
                                    </p:animEffect>
                                    <p:anim calcmode="lin" valueType="num">
                                      <p:cBhvr>
                                        <p:cTn id="57"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0">
                                            <p:txEl>
                                              <p:pRg st="12" end="12"/>
                                            </p:txEl>
                                          </p:spTgt>
                                        </p:tgtEl>
                                        <p:attrNameLst>
                                          <p:attrName>style.visibility</p:attrName>
                                        </p:attrNameLst>
                                      </p:cBhvr>
                                      <p:to>
                                        <p:strVal val="visible"/>
                                      </p:to>
                                    </p:set>
                                    <p:animEffect transition="in" filter="fade">
                                      <p:cBhvr>
                                        <p:cTn id="63" dur="1000"/>
                                        <p:tgtEl>
                                          <p:spTgt spid="10">
                                            <p:txEl>
                                              <p:pRg st="12" end="12"/>
                                            </p:txEl>
                                          </p:spTgt>
                                        </p:tgtEl>
                                      </p:cBhvr>
                                    </p:animEffect>
                                    <p:anim calcmode="lin" valueType="num">
                                      <p:cBhvr>
                                        <p:cTn id="64"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What is an Investigational New Drug?</a:t>
            </a:r>
          </a:p>
        </p:txBody>
      </p:sp>
      <p:sp>
        <p:nvSpPr>
          <p:cNvPr id="4" name="Slide Number Placeholder 3"/>
          <p:cNvSpPr>
            <a:spLocks noGrp="1"/>
          </p:cNvSpPr>
          <p:nvPr>
            <p:ph type="sldNum" sz="quarter" idx="12"/>
          </p:nvPr>
        </p:nvSpPr>
        <p:spPr/>
        <p:txBody>
          <a:bodyPr/>
          <a:lstStyle/>
          <a:p>
            <a:fld id="{FC90DB9D-1392-4FC2-903F-60147DD10F4C}" type="slidenum">
              <a:rPr lang="en-US" smtClean="0"/>
              <a:t>6</a:t>
            </a:fld>
            <a:endParaRPr lang="en-US" dirty="0"/>
          </a:p>
        </p:txBody>
      </p:sp>
      <p:sp>
        <p:nvSpPr>
          <p:cNvPr id="3" name="TextBox 2">
            <a:extLst>
              <a:ext uri="{FF2B5EF4-FFF2-40B4-BE49-F238E27FC236}">
                <a16:creationId xmlns:a16="http://schemas.microsoft.com/office/drawing/2014/main" id="{B9E62407-E341-F445-8AE5-54AA748BF9EE}"/>
              </a:ext>
            </a:extLst>
          </p:cNvPr>
          <p:cNvSpPr txBox="1"/>
          <p:nvPr/>
        </p:nvSpPr>
        <p:spPr>
          <a:xfrm>
            <a:off x="448321" y="1376092"/>
            <a:ext cx="8434421" cy="3785652"/>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400" dirty="0"/>
              <a:t>An Investigational New Drug (IND) is a drug or biological drug that has </a:t>
            </a:r>
            <a:r>
              <a:rPr lang="en-US" sz="2400" u="sng" dirty="0"/>
              <a:t>not been approved </a:t>
            </a:r>
            <a:r>
              <a:rPr lang="en-US" sz="2400" dirty="0"/>
              <a:t>for general use by the FDA. It is used in a clinical trial to investigate its safety and efficacy.</a:t>
            </a:r>
          </a:p>
          <a:p>
            <a:pPr marL="457200" indent="-457200">
              <a:buClr>
                <a:schemeClr val="accent4"/>
              </a:buClr>
              <a:buFont typeface="Wingdings" panose="05000000000000000000" pitchFamily="2" charset="2"/>
              <a:buChar char="§"/>
            </a:pPr>
            <a:endParaRPr lang="en-US" sz="2400" dirty="0"/>
          </a:p>
          <a:p>
            <a:pPr marL="457200" indent="-457200">
              <a:buClr>
                <a:schemeClr val="accent4"/>
              </a:buClr>
              <a:buFont typeface="Wingdings" panose="05000000000000000000" pitchFamily="2" charset="2"/>
              <a:buChar char="§"/>
            </a:pPr>
            <a:r>
              <a:rPr lang="en-US" sz="2400" dirty="0"/>
              <a:t>The term also includes biological products that are used in vitro for diagnostic purposes. </a:t>
            </a:r>
          </a:p>
          <a:p>
            <a:pPr>
              <a:buClr>
                <a:schemeClr val="accent4"/>
              </a:buClr>
            </a:pPr>
            <a:endParaRPr lang="en-US" sz="2400" dirty="0"/>
          </a:p>
          <a:p>
            <a:pPr marL="457200" indent="-457200">
              <a:buClr>
                <a:schemeClr val="accent4"/>
              </a:buClr>
              <a:buFont typeface="Wingdings" panose="05000000000000000000" pitchFamily="2" charset="2"/>
              <a:buChar char="§"/>
            </a:pPr>
            <a:r>
              <a:rPr lang="en-US" sz="2400" dirty="0"/>
              <a:t>An IND application is a request for authorization from the FDA to administer an investigational drug or biological product to humans.</a:t>
            </a:r>
          </a:p>
        </p:txBody>
      </p:sp>
    </p:spTree>
    <p:extLst>
      <p:ext uri="{BB962C8B-B14F-4D97-AF65-F5344CB8AC3E}">
        <p14:creationId xmlns:p14="http://schemas.microsoft.com/office/powerpoint/2010/main" val="287479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Three Types of INDs</a:t>
            </a:r>
          </a:p>
        </p:txBody>
      </p:sp>
      <p:sp>
        <p:nvSpPr>
          <p:cNvPr id="4" name="Slide Number Placeholder 3"/>
          <p:cNvSpPr>
            <a:spLocks noGrp="1"/>
          </p:cNvSpPr>
          <p:nvPr>
            <p:ph type="sldNum" sz="quarter" idx="12"/>
          </p:nvPr>
        </p:nvSpPr>
        <p:spPr/>
        <p:txBody>
          <a:bodyPr/>
          <a:lstStyle/>
          <a:p>
            <a:fld id="{FC90DB9D-1392-4FC2-903F-60147DD10F4C}" type="slidenum">
              <a:rPr lang="en-US" smtClean="0"/>
              <a:t>7</a:t>
            </a:fld>
            <a:endParaRPr lang="en-US" dirty="0"/>
          </a:p>
        </p:txBody>
      </p:sp>
      <p:pic>
        <p:nvPicPr>
          <p:cNvPr id="1028" name="Picture 4" descr="Treatment - Free healthcare and medical icons">
            <a:extLst>
              <a:ext uri="{FF2B5EF4-FFF2-40B4-BE49-F238E27FC236}">
                <a16:creationId xmlns:a16="http://schemas.microsoft.com/office/drawing/2014/main" id="{9754F89B-14D2-DD1E-345E-E319826B3B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63" y="4947602"/>
            <a:ext cx="1309525" cy="130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7EFA47A-C0A2-201B-703D-D7EE52B948E8}"/>
              </a:ext>
            </a:extLst>
          </p:cNvPr>
          <p:cNvPicPr>
            <a:picLocks noChangeAspect="1"/>
          </p:cNvPicPr>
          <p:nvPr/>
        </p:nvPicPr>
        <p:blipFill>
          <a:blip r:embed="rId4"/>
          <a:stretch>
            <a:fillRect/>
          </a:stretch>
        </p:blipFill>
        <p:spPr>
          <a:xfrm>
            <a:off x="543071" y="3045301"/>
            <a:ext cx="1309526" cy="1309526"/>
          </a:xfrm>
          <a:prstGeom prst="rect">
            <a:avLst/>
          </a:prstGeom>
        </p:spPr>
      </p:pic>
      <p:pic>
        <p:nvPicPr>
          <p:cNvPr id="6" name="Picture 5">
            <a:extLst>
              <a:ext uri="{FF2B5EF4-FFF2-40B4-BE49-F238E27FC236}">
                <a16:creationId xmlns:a16="http://schemas.microsoft.com/office/drawing/2014/main" id="{456DEAE8-65C5-2E6A-DF42-D594F8736DC0}"/>
              </a:ext>
            </a:extLst>
          </p:cNvPr>
          <p:cNvPicPr>
            <a:picLocks noChangeAspect="1"/>
          </p:cNvPicPr>
          <p:nvPr/>
        </p:nvPicPr>
        <p:blipFill>
          <a:blip r:embed="rId5"/>
          <a:stretch>
            <a:fillRect/>
          </a:stretch>
        </p:blipFill>
        <p:spPr>
          <a:xfrm>
            <a:off x="543071" y="1540153"/>
            <a:ext cx="1107996" cy="1107996"/>
          </a:xfrm>
          <a:prstGeom prst="rect">
            <a:avLst/>
          </a:prstGeom>
        </p:spPr>
      </p:pic>
      <p:sp>
        <p:nvSpPr>
          <p:cNvPr id="7" name="TextBox 6">
            <a:extLst>
              <a:ext uri="{FF2B5EF4-FFF2-40B4-BE49-F238E27FC236}">
                <a16:creationId xmlns:a16="http://schemas.microsoft.com/office/drawing/2014/main" id="{C3444A09-1C72-CC08-365F-6FED52DC2346}"/>
              </a:ext>
            </a:extLst>
          </p:cNvPr>
          <p:cNvSpPr txBox="1"/>
          <p:nvPr/>
        </p:nvSpPr>
        <p:spPr>
          <a:xfrm>
            <a:off x="2055095" y="1540153"/>
            <a:ext cx="6755205" cy="1107996"/>
          </a:xfrm>
          <a:prstGeom prst="rect">
            <a:avLst/>
          </a:prstGeom>
          <a:noFill/>
        </p:spPr>
        <p:txBody>
          <a:bodyPr wrap="square" rtlCol="0">
            <a:spAutoFit/>
          </a:bodyPr>
          <a:lstStyle/>
          <a:p>
            <a:pPr>
              <a:buClr>
                <a:schemeClr val="accent4"/>
              </a:buClr>
            </a:pPr>
            <a:r>
              <a:rPr lang="en-US" sz="2200" b="1" dirty="0"/>
              <a:t>Research IND</a:t>
            </a:r>
            <a:r>
              <a:rPr lang="en-US" sz="2200" dirty="0"/>
              <a:t>: study of an unapproved drug, an approved product for a new indication, or an approved product on a new patient population</a:t>
            </a:r>
          </a:p>
        </p:txBody>
      </p:sp>
      <p:sp>
        <p:nvSpPr>
          <p:cNvPr id="8" name="TextBox 7">
            <a:extLst>
              <a:ext uri="{FF2B5EF4-FFF2-40B4-BE49-F238E27FC236}">
                <a16:creationId xmlns:a16="http://schemas.microsoft.com/office/drawing/2014/main" id="{9A7E506A-1978-FAE9-5F21-9F2D0B181C33}"/>
              </a:ext>
            </a:extLst>
          </p:cNvPr>
          <p:cNvSpPr txBox="1"/>
          <p:nvPr/>
        </p:nvSpPr>
        <p:spPr>
          <a:xfrm>
            <a:off x="2068075" y="3045301"/>
            <a:ext cx="6755205" cy="1446550"/>
          </a:xfrm>
          <a:prstGeom prst="rect">
            <a:avLst/>
          </a:prstGeom>
          <a:noFill/>
        </p:spPr>
        <p:txBody>
          <a:bodyPr wrap="square" rtlCol="0">
            <a:spAutoFit/>
          </a:bodyPr>
          <a:lstStyle/>
          <a:p>
            <a:pPr>
              <a:buClr>
                <a:schemeClr val="accent4"/>
              </a:buClr>
            </a:pPr>
            <a:r>
              <a:rPr lang="en-US" sz="2200" b="1" dirty="0"/>
              <a:t>Emergency Use IND</a:t>
            </a:r>
            <a:r>
              <a:rPr lang="en-US" sz="2200" dirty="0"/>
              <a:t>: allows for use of an unapproved drug in an emergency situation that does not allow time for submission of an IND or when a patient does not meet inclusion criteria for an approved research IND</a:t>
            </a:r>
          </a:p>
        </p:txBody>
      </p:sp>
      <p:sp>
        <p:nvSpPr>
          <p:cNvPr id="9" name="TextBox 8">
            <a:extLst>
              <a:ext uri="{FF2B5EF4-FFF2-40B4-BE49-F238E27FC236}">
                <a16:creationId xmlns:a16="http://schemas.microsoft.com/office/drawing/2014/main" id="{0866E4F0-529F-90E0-CACB-B12848D70004}"/>
              </a:ext>
            </a:extLst>
          </p:cNvPr>
          <p:cNvSpPr txBox="1"/>
          <p:nvPr/>
        </p:nvSpPr>
        <p:spPr>
          <a:xfrm>
            <a:off x="2068075" y="4889003"/>
            <a:ext cx="6879982" cy="1446550"/>
          </a:xfrm>
          <a:prstGeom prst="rect">
            <a:avLst/>
          </a:prstGeom>
          <a:noFill/>
        </p:spPr>
        <p:txBody>
          <a:bodyPr wrap="square" rtlCol="0">
            <a:spAutoFit/>
          </a:bodyPr>
          <a:lstStyle/>
          <a:p>
            <a:pPr>
              <a:buClr>
                <a:schemeClr val="accent4"/>
              </a:buClr>
            </a:pPr>
            <a:r>
              <a:rPr lang="en-US" sz="2200" b="1" dirty="0"/>
              <a:t>Treatment IND</a:t>
            </a:r>
            <a:r>
              <a:rPr lang="en-US" sz="2200" dirty="0"/>
              <a:t>: submitted for experimental drugs that show promise in clinical testing for serious or immediately life-threatening conditions (</a:t>
            </a:r>
            <a:r>
              <a:rPr lang="en-US" sz="2200" i="1" dirty="0"/>
              <a:t>usually approved towards the end of a clinical trial</a:t>
            </a:r>
            <a:r>
              <a:rPr lang="en-US" sz="2200" dirty="0"/>
              <a:t>)</a:t>
            </a:r>
          </a:p>
        </p:txBody>
      </p:sp>
    </p:spTree>
    <p:extLst>
      <p:ext uri="{BB962C8B-B14F-4D97-AF65-F5344CB8AC3E}">
        <p14:creationId xmlns:p14="http://schemas.microsoft.com/office/powerpoint/2010/main" val="349898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What is an Investigational Device &amp; an Investigational Device Exemption?</a:t>
            </a:r>
          </a:p>
        </p:txBody>
      </p:sp>
      <p:sp>
        <p:nvSpPr>
          <p:cNvPr id="4" name="Slide Number Placeholder 3"/>
          <p:cNvSpPr>
            <a:spLocks noGrp="1"/>
          </p:cNvSpPr>
          <p:nvPr>
            <p:ph type="sldNum" sz="quarter" idx="12"/>
          </p:nvPr>
        </p:nvSpPr>
        <p:spPr/>
        <p:txBody>
          <a:bodyPr/>
          <a:lstStyle/>
          <a:p>
            <a:fld id="{FC90DB9D-1392-4FC2-903F-60147DD10F4C}" type="slidenum">
              <a:rPr lang="en-US" smtClean="0"/>
              <a:t>8</a:t>
            </a:fld>
            <a:endParaRPr lang="en-US" dirty="0"/>
          </a:p>
        </p:txBody>
      </p:sp>
      <p:sp>
        <p:nvSpPr>
          <p:cNvPr id="3" name="TextBox 2">
            <a:extLst>
              <a:ext uri="{FF2B5EF4-FFF2-40B4-BE49-F238E27FC236}">
                <a16:creationId xmlns:a16="http://schemas.microsoft.com/office/drawing/2014/main" id="{B9E62407-E341-F445-8AE5-54AA748BF9EE}"/>
              </a:ext>
            </a:extLst>
          </p:cNvPr>
          <p:cNvSpPr txBox="1"/>
          <p:nvPr/>
        </p:nvSpPr>
        <p:spPr>
          <a:xfrm>
            <a:off x="448321" y="1376092"/>
            <a:ext cx="8434421" cy="3416320"/>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400" dirty="0"/>
              <a:t>An </a:t>
            </a:r>
            <a:r>
              <a:rPr lang="en-US" sz="2400" b="1" dirty="0">
                <a:solidFill>
                  <a:srgbClr val="9900FF"/>
                </a:solidFill>
              </a:rPr>
              <a:t>investigational device </a:t>
            </a:r>
            <a:r>
              <a:rPr lang="en-US" sz="2400" dirty="0"/>
              <a:t>is a device that has </a:t>
            </a:r>
            <a:r>
              <a:rPr lang="en-US" sz="2400" u="sng" dirty="0"/>
              <a:t>not been cleared for marketing </a:t>
            </a:r>
            <a:r>
              <a:rPr lang="en-US" sz="2400" dirty="0"/>
              <a:t>by the FDA. It is used in clinical studies in order to collect safety and effectiveness data.</a:t>
            </a:r>
          </a:p>
          <a:p>
            <a:pPr>
              <a:buClr>
                <a:schemeClr val="accent4"/>
              </a:buClr>
            </a:pPr>
            <a:endParaRPr lang="en-US" sz="2400" dirty="0"/>
          </a:p>
          <a:p>
            <a:pPr marL="457200" indent="-457200">
              <a:buClr>
                <a:schemeClr val="accent4"/>
              </a:buClr>
              <a:buFont typeface="Wingdings" panose="05000000000000000000" pitchFamily="2" charset="2"/>
              <a:buChar char="§"/>
            </a:pPr>
            <a:r>
              <a:rPr lang="en-US" sz="2400" dirty="0"/>
              <a:t>An </a:t>
            </a:r>
            <a:r>
              <a:rPr lang="en-US" sz="2400" b="1" dirty="0">
                <a:solidFill>
                  <a:srgbClr val="9900FF"/>
                </a:solidFill>
              </a:rPr>
              <a:t>Investigational Device Exemption (IDE) </a:t>
            </a:r>
            <a:r>
              <a:rPr lang="en-US" sz="2400" dirty="0"/>
              <a:t>application permits a device to be shipped lawfully for the purpose of conducting investigations of the device without complying with other requirements of the Food, Drug, and Cosmetic Act (FD&amp;C Act) that would apply to devices in commercial distribution. </a:t>
            </a:r>
          </a:p>
        </p:txBody>
      </p:sp>
    </p:spTree>
    <p:extLst>
      <p:ext uri="{BB962C8B-B14F-4D97-AF65-F5344CB8AC3E}">
        <p14:creationId xmlns:p14="http://schemas.microsoft.com/office/powerpoint/2010/main" val="263081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IDE Types</a:t>
            </a:r>
          </a:p>
        </p:txBody>
      </p:sp>
      <p:sp>
        <p:nvSpPr>
          <p:cNvPr id="4" name="Slide Number Placeholder 3"/>
          <p:cNvSpPr>
            <a:spLocks noGrp="1"/>
          </p:cNvSpPr>
          <p:nvPr>
            <p:ph type="sldNum" sz="quarter" idx="12"/>
          </p:nvPr>
        </p:nvSpPr>
        <p:spPr/>
        <p:txBody>
          <a:bodyPr/>
          <a:lstStyle/>
          <a:p>
            <a:fld id="{FC90DB9D-1392-4FC2-903F-60147DD10F4C}" type="slidenum">
              <a:rPr lang="en-US" smtClean="0"/>
              <a:t>9</a:t>
            </a:fld>
            <a:endParaRPr lang="en-US" dirty="0"/>
          </a:p>
        </p:txBody>
      </p:sp>
      <p:graphicFrame>
        <p:nvGraphicFramePr>
          <p:cNvPr id="5" name="Diagram 4">
            <a:extLst>
              <a:ext uri="{FF2B5EF4-FFF2-40B4-BE49-F238E27FC236}">
                <a16:creationId xmlns:a16="http://schemas.microsoft.com/office/drawing/2014/main" id="{DA2245EB-AD67-A32A-A0D2-6B5B3B0979AA}"/>
              </a:ext>
            </a:extLst>
          </p:cNvPr>
          <p:cNvGraphicFramePr/>
          <p:nvPr/>
        </p:nvGraphicFramePr>
        <p:xfrm>
          <a:off x="179671" y="1388987"/>
          <a:ext cx="8784657" cy="4729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39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19370</TotalTime>
  <Words>2066</Words>
  <Application>Microsoft Office PowerPoint</Application>
  <PresentationFormat>On-screen Show (4:3)</PresentationFormat>
  <Paragraphs>202</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Calibri Light</vt:lpstr>
      <vt:lpstr>Georgia</vt:lpstr>
      <vt:lpstr>Lucida Grande</vt:lpstr>
      <vt:lpstr>Wingdings</vt:lpstr>
      <vt:lpstr>Office Theme</vt:lpstr>
      <vt:lpstr>Custom Design</vt:lpstr>
      <vt:lpstr>1_Custom Design</vt:lpstr>
      <vt:lpstr>FULL BOARD REVIEW</vt:lpstr>
      <vt:lpstr>Objectives</vt:lpstr>
      <vt:lpstr>REFRESHER:  Does the Study Require IRB Review?</vt:lpstr>
      <vt:lpstr>Levels of IRB Review</vt:lpstr>
      <vt:lpstr>Examples of Full Board Research</vt:lpstr>
      <vt:lpstr>What is an Investigational New Drug?</vt:lpstr>
      <vt:lpstr>Three Types of INDs</vt:lpstr>
      <vt:lpstr>What is an Investigational Device &amp; an Investigational Device Exemption?</vt:lpstr>
      <vt:lpstr>IDE Types</vt:lpstr>
      <vt:lpstr>Classifications of Devices</vt:lpstr>
      <vt:lpstr>Informed Consent for Full Board Studies</vt:lpstr>
      <vt:lpstr>How to Submit a Full Board Application</vt:lpstr>
      <vt:lpstr>When to Submit a Full Board Application</vt:lpstr>
      <vt:lpstr>IRB Review Process</vt:lpstr>
      <vt:lpstr>Possible Outcomes of a Full Board Review</vt:lpstr>
      <vt:lpstr>PowerPoint Presentation</vt:lpstr>
      <vt:lpstr>Save the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Alam, Jawed</dc:creator>
  <cp:lastModifiedBy>Bonvillain, Gabriela D.</cp:lastModifiedBy>
  <cp:revision>389</cp:revision>
  <cp:lastPrinted>2023-12-06T17:56:06Z</cp:lastPrinted>
  <dcterms:created xsi:type="dcterms:W3CDTF">2018-05-01T16:39:45Z</dcterms:created>
  <dcterms:modified xsi:type="dcterms:W3CDTF">2023-12-06T17:56:15Z</dcterms:modified>
</cp:coreProperties>
</file>