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11" r:id="rId2"/>
    <p:sldMasterId id="2147483713" r:id="rId3"/>
  </p:sldMasterIdLst>
  <p:notesMasterIdLst>
    <p:notesMasterId r:id="rId14"/>
  </p:notesMasterIdLst>
  <p:sldIdLst>
    <p:sldId id="423" r:id="rId4"/>
    <p:sldId id="285" r:id="rId5"/>
    <p:sldId id="424" r:id="rId6"/>
    <p:sldId id="425" r:id="rId7"/>
    <p:sldId id="427" r:id="rId8"/>
    <p:sldId id="426" r:id="rId9"/>
    <p:sldId id="428" r:id="rId10"/>
    <p:sldId id="429" r:id="rId11"/>
    <p:sldId id="421" r:id="rId12"/>
    <p:sldId id="40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am, Jawed" initials="AJ" lastIdx="1" clrIdx="0">
    <p:extLst>
      <p:ext uri="{19B8F6BF-5375-455C-9EA6-DF929625EA0E}">
        <p15:presenceInfo xmlns:p15="http://schemas.microsoft.com/office/powerpoint/2012/main" userId="S-1-5-21-2113824390-172908180-308554878-285189" providerId="AD"/>
      </p:ext>
    </p:extLst>
  </p:cmAuthor>
  <p:cmAuthor id="2" name="Dominguez, Gabriela S." initials="DGS" lastIdx="2" clrIdx="1">
    <p:extLst>
      <p:ext uri="{19B8F6BF-5375-455C-9EA6-DF929625EA0E}">
        <p15:presenceInfo xmlns:p15="http://schemas.microsoft.com/office/powerpoint/2012/main" userId="S::gdomi1@lsuhsc.edu::1e8c3622-8eb4-43e3-b471-62500f627b5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9A3"/>
    <a:srgbClr val="FFE07D"/>
    <a:srgbClr val="FFD653"/>
    <a:srgbClr val="DEC8EE"/>
    <a:srgbClr val="C7A1E3"/>
    <a:srgbClr val="A162D0"/>
    <a:srgbClr val="CC99FF"/>
    <a:srgbClr val="CC66FF"/>
    <a:srgbClr val="D0A8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2" autoAdjust="0"/>
    <p:restoredTop sz="79187" autoAdjust="0"/>
  </p:normalViewPr>
  <p:slideViewPr>
    <p:cSldViewPr snapToGrid="0">
      <p:cViewPr varScale="1">
        <p:scale>
          <a:sx n="68" d="100"/>
          <a:sy n="68" d="100"/>
        </p:scale>
        <p:origin x="1786" y="53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9782A5-6A7D-4156-9AC7-DC9724B8EC4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C08BFB-7C3E-4B60-8F44-78242CEB67BD}">
      <dgm:prSet phldrT="[Text]"/>
      <dgm:spPr>
        <a:noFill/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n-US" b="1" dirty="0">
              <a:solidFill>
                <a:schemeClr val="tx1">
                  <a:lumMod val="75000"/>
                  <a:lumOff val="25000"/>
                </a:schemeClr>
              </a:solidFill>
            </a:rPr>
            <a:t>Expanded Access</a:t>
          </a:r>
        </a:p>
      </dgm:t>
    </dgm:pt>
    <dgm:pt modelId="{CBEEDBEF-9E30-4844-B5C3-B9BEB5BDF83D}" type="parTrans" cxnId="{D748722B-9F2D-43C5-AE30-113AE356CB25}">
      <dgm:prSet/>
      <dgm:spPr/>
      <dgm:t>
        <a:bodyPr/>
        <a:lstStyle/>
        <a:p>
          <a:endParaRPr lang="en-US"/>
        </a:p>
      </dgm:t>
    </dgm:pt>
    <dgm:pt modelId="{2A60D274-CCBA-4775-BF62-0981C006CF87}" type="sibTrans" cxnId="{D748722B-9F2D-43C5-AE30-113AE356CB25}">
      <dgm:prSet/>
      <dgm:spPr/>
      <dgm:t>
        <a:bodyPr/>
        <a:lstStyle/>
        <a:p>
          <a:endParaRPr lang="en-US"/>
        </a:p>
      </dgm:t>
    </dgm:pt>
    <dgm:pt modelId="{BFD250EE-3B13-4C16-B8D7-77F131F2D19B}" type="asst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/>
            <a:t>Single Patient</a:t>
          </a:r>
        </a:p>
      </dgm:t>
    </dgm:pt>
    <dgm:pt modelId="{5D4FAEB9-155B-4C61-8B0D-7DD93285311F}" type="parTrans" cxnId="{37B0F2FD-95F2-4F9E-A595-0561B3D5EF19}">
      <dgm:prSet/>
      <dgm:spPr/>
      <dgm:t>
        <a:bodyPr/>
        <a:lstStyle/>
        <a:p>
          <a:endParaRPr lang="en-US"/>
        </a:p>
      </dgm:t>
    </dgm:pt>
    <dgm:pt modelId="{EFC5EA37-815C-4948-AECA-4F7469FE3454}" type="sibTrans" cxnId="{37B0F2FD-95F2-4F9E-A595-0561B3D5EF19}">
      <dgm:prSet/>
      <dgm:spPr/>
      <dgm:t>
        <a:bodyPr/>
        <a:lstStyle/>
        <a:p>
          <a:endParaRPr lang="en-US"/>
        </a:p>
      </dgm:t>
    </dgm:pt>
    <dgm:pt modelId="{C7ECEFCA-B90F-47FB-8C96-C7856D04889B}" type="asst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dirty="0"/>
            <a:t>Large Patient Group</a:t>
          </a:r>
        </a:p>
      </dgm:t>
    </dgm:pt>
    <dgm:pt modelId="{D536293D-C818-4094-8F66-81E223BDA0C8}" type="parTrans" cxnId="{A65A71DF-4676-420C-A06C-7ECCE311E6F2}">
      <dgm:prSet/>
      <dgm:spPr/>
      <dgm:t>
        <a:bodyPr/>
        <a:lstStyle/>
        <a:p>
          <a:endParaRPr lang="en-US"/>
        </a:p>
      </dgm:t>
    </dgm:pt>
    <dgm:pt modelId="{86479EE4-AA92-4225-B477-8C6BE5EB984C}" type="sibTrans" cxnId="{A65A71DF-4676-420C-A06C-7ECCE311E6F2}">
      <dgm:prSet/>
      <dgm:spPr/>
      <dgm:t>
        <a:bodyPr/>
        <a:lstStyle/>
        <a:p>
          <a:endParaRPr lang="en-US"/>
        </a:p>
      </dgm:t>
    </dgm:pt>
    <dgm:pt modelId="{1ADD21BA-41F3-4113-97DC-32CD5A9F1EB0}" type="asst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Intermediate Group</a:t>
          </a:r>
        </a:p>
      </dgm:t>
    </dgm:pt>
    <dgm:pt modelId="{31DCD762-0C84-4849-8E2C-91E4C73B3EC5}" type="parTrans" cxnId="{55D1DF8B-477B-450B-9321-B6F77B746D74}">
      <dgm:prSet/>
      <dgm:spPr/>
      <dgm:t>
        <a:bodyPr/>
        <a:lstStyle/>
        <a:p>
          <a:endParaRPr lang="en-US"/>
        </a:p>
      </dgm:t>
    </dgm:pt>
    <dgm:pt modelId="{63F7C3B2-4BCD-4C2C-B5D4-068718B79BA4}" type="sibTrans" cxnId="{55D1DF8B-477B-450B-9321-B6F77B746D74}">
      <dgm:prSet/>
      <dgm:spPr/>
      <dgm:t>
        <a:bodyPr/>
        <a:lstStyle/>
        <a:p>
          <a:endParaRPr lang="en-US"/>
        </a:p>
      </dgm:t>
    </dgm:pt>
    <dgm:pt modelId="{2CBB29C6-97D5-41B0-A196-A0C9ED48C886}" type="asst">
      <dgm:prSet phldrT="[Text]"/>
      <dgm:spPr>
        <a:solidFill>
          <a:srgbClr val="A162D0"/>
        </a:solidFill>
      </dgm:spPr>
      <dgm:t>
        <a:bodyPr/>
        <a:lstStyle/>
        <a:p>
          <a:r>
            <a:rPr lang="en-US" dirty="0"/>
            <a:t>Emergency Use</a:t>
          </a:r>
        </a:p>
      </dgm:t>
    </dgm:pt>
    <dgm:pt modelId="{FBFAA797-8E3C-40BD-81C5-5CA58B6ABCFF}" type="parTrans" cxnId="{FBF3A7E0-88DD-4167-93C1-966EB30C0F6E}">
      <dgm:prSet/>
      <dgm:spPr/>
      <dgm:t>
        <a:bodyPr/>
        <a:lstStyle/>
        <a:p>
          <a:endParaRPr lang="en-US"/>
        </a:p>
      </dgm:t>
    </dgm:pt>
    <dgm:pt modelId="{5FEB912B-425A-40AD-A98E-346C79B78C1C}" type="sibTrans" cxnId="{FBF3A7E0-88DD-4167-93C1-966EB30C0F6E}">
      <dgm:prSet/>
      <dgm:spPr/>
      <dgm:t>
        <a:bodyPr/>
        <a:lstStyle/>
        <a:p>
          <a:endParaRPr lang="en-US"/>
        </a:p>
      </dgm:t>
    </dgm:pt>
    <dgm:pt modelId="{937A796A-5C53-4E4B-B872-FAF7F8ED85D7}" type="asst">
      <dgm:prSet phldrT="[Text]"/>
      <dgm:spPr>
        <a:solidFill>
          <a:srgbClr val="A162D0"/>
        </a:solidFill>
      </dgm:spPr>
      <dgm:t>
        <a:bodyPr/>
        <a:lstStyle/>
        <a:p>
          <a:r>
            <a:rPr lang="en-US" dirty="0"/>
            <a:t>Non-Emergency Use</a:t>
          </a:r>
        </a:p>
      </dgm:t>
    </dgm:pt>
    <dgm:pt modelId="{1270A1CC-EC5C-48FE-B890-D0BBBF5EDE2A}" type="parTrans" cxnId="{70B1AD02-7ADC-484C-A17A-586331452059}">
      <dgm:prSet/>
      <dgm:spPr/>
      <dgm:t>
        <a:bodyPr/>
        <a:lstStyle/>
        <a:p>
          <a:endParaRPr lang="en-US"/>
        </a:p>
      </dgm:t>
    </dgm:pt>
    <dgm:pt modelId="{DE1E3036-FC56-4DF3-A7E8-38BF1B004FF6}" type="sibTrans" cxnId="{70B1AD02-7ADC-484C-A17A-586331452059}">
      <dgm:prSet/>
      <dgm:spPr/>
      <dgm:t>
        <a:bodyPr/>
        <a:lstStyle/>
        <a:p>
          <a:endParaRPr lang="en-US"/>
        </a:p>
      </dgm:t>
    </dgm:pt>
    <dgm:pt modelId="{2CF8C279-EF58-4721-8A80-12F38C325EAA}" type="asst">
      <dgm:prSet phldrT="[Text]"/>
      <dgm:spPr>
        <a:solidFill>
          <a:srgbClr val="FFE07D"/>
        </a:solidFill>
      </dgm:spPr>
      <dgm:t>
        <a:bodyPr/>
        <a:lstStyle/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Physician Submits to FDA</a:t>
          </a:r>
        </a:p>
      </dgm:t>
    </dgm:pt>
    <dgm:pt modelId="{182907B5-AF1B-4820-ABDF-003D64582D49}" type="parTrans" cxnId="{0856CE4C-60B4-4BAC-BF67-CAC840BAFD92}">
      <dgm:prSet/>
      <dgm:spPr/>
      <dgm:t>
        <a:bodyPr/>
        <a:lstStyle/>
        <a:p>
          <a:endParaRPr lang="en-US"/>
        </a:p>
      </dgm:t>
    </dgm:pt>
    <dgm:pt modelId="{C39F213B-7998-4487-B777-0F985B7B660C}" type="sibTrans" cxnId="{0856CE4C-60B4-4BAC-BF67-CAC840BAFD92}">
      <dgm:prSet/>
      <dgm:spPr/>
      <dgm:t>
        <a:bodyPr/>
        <a:lstStyle/>
        <a:p>
          <a:endParaRPr lang="en-US"/>
        </a:p>
      </dgm:t>
    </dgm:pt>
    <dgm:pt modelId="{988DAE5E-7BA6-4496-9F09-227D53FAC401}" type="asst">
      <dgm:prSet phldrT="[Text]"/>
      <dgm:spPr>
        <a:solidFill>
          <a:srgbClr val="FFE9A3"/>
        </a:solidFill>
      </dgm:spPr>
      <dgm:t>
        <a:bodyPr/>
        <a:lstStyle/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Sponsor Submits to FDA</a:t>
          </a:r>
        </a:p>
      </dgm:t>
    </dgm:pt>
    <dgm:pt modelId="{9EB8F10B-BADD-4D87-9D1E-FF70EF96E178}" type="parTrans" cxnId="{6D949224-AC50-4B8F-87C6-D5AB8A330857}">
      <dgm:prSet/>
      <dgm:spPr/>
      <dgm:t>
        <a:bodyPr/>
        <a:lstStyle/>
        <a:p>
          <a:endParaRPr lang="en-US"/>
        </a:p>
      </dgm:t>
    </dgm:pt>
    <dgm:pt modelId="{31D63A3C-E913-4AC4-A041-4F599600FF54}" type="sibTrans" cxnId="{6D949224-AC50-4B8F-87C6-D5AB8A330857}">
      <dgm:prSet/>
      <dgm:spPr/>
      <dgm:t>
        <a:bodyPr/>
        <a:lstStyle/>
        <a:p>
          <a:endParaRPr lang="en-US"/>
        </a:p>
      </dgm:t>
    </dgm:pt>
    <dgm:pt modelId="{3BBB6181-6044-4940-B913-C8AF5AE846B5}" type="asst">
      <dgm:prSet phldrT="[Text]"/>
      <dgm:spPr>
        <a:solidFill>
          <a:srgbClr val="C7A1E3"/>
        </a:solidFill>
      </dgm:spPr>
      <dgm:t>
        <a:bodyPr/>
        <a:lstStyle/>
        <a:p>
          <a:r>
            <a:rPr lang="en-US" dirty="0"/>
            <a:t>Physician Submits to FDA</a:t>
          </a:r>
        </a:p>
      </dgm:t>
    </dgm:pt>
    <dgm:pt modelId="{BBB158CE-7CB0-4F50-AF33-92AF57F4A823}" type="parTrans" cxnId="{4373297A-E98B-4CF9-BF89-4D0A6F244E79}">
      <dgm:prSet/>
      <dgm:spPr/>
      <dgm:t>
        <a:bodyPr/>
        <a:lstStyle/>
        <a:p>
          <a:endParaRPr lang="en-US"/>
        </a:p>
      </dgm:t>
    </dgm:pt>
    <dgm:pt modelId="{FA128937-2028-47B2-BD11-1DA25136E89E}" type="sibTrans" cxnId="{4373297A-E98B-4CF9-BF89-4D0A6F244E79}">
      <dgm:prSet/>
      <dgm:spPr/>
      <dgm:t>
        <a:bodyPr/>
        <a:lstStyle/>
        <a:p>
          <a:endParaRPr lang="en-US"/>
        </a:p>
      </dgm:t>
    </dgm:pt>
    <dgm:pt modelId="{86285FE8-CCC0-486A-A782-BFAC79DA9636}" type="asst">
      <dgm:prSet phldrT="[Text]"/>
      <dgm:spPr>
        <a:solidFill>
          <a:srgbClr val="DEC8EE"/>
        </a:solidFill>
      </dgm:spPr>
      <dgm:t>
        <a:bodyPr/>
        <a:lstStyle/>
        <a:p>
          <a:r>
            <a:rPr lang="en-US" dirty="0"/>
            <a:t>Sponsor Submits to FDA</a:t>
          </a:r>
        </a:p>
      </dgm:t>
    </dgm:pt>
    <dgm:pt modelId="{648A3F64-F80F-4599-8368-0B0973BCAD8F}" type="parTrans" cxnId="{EEE7835F-A7A6-4F44-95BC-7DBFDCD56B0A}">
      <dgm:prSet/>
      <dgm:spPr/>
      <dgm:t>
        <a:bodyPr/>
        <a:lstStyle/>
        <a:p>
          <a:endParaRPr lang="en-US"/>
        </a:p>
      </dgm:t>
    </dgm:pt>
    <dgm:pt modelId="{24EA8A32-A1F4-479F-B23C-43F5EC55873F}" type="sibTrans" cxnId="{EEE7835F-A7A6-4F44-95BC-7DBFDCD56B0A}">
      <dgm:prSet/>
      <dgm:spPr/>
      <dgm:t>
        <a:bodyPr/>
        <a:lstStyle/>
        <a:p>
          <a:endParaRPr lang="en-US"/>
        </a:p>
      </dgm:t>
    </dgm:pt>
    <dgm:pt modelId="{783BC36C-508B-4886-81CF-CEF26214117E}" type="asst">
      <dgm:prSet phldrT="[Text]"/>
      <dgm:spPr>
        <a:solidFill>
          <a:srgbClr val="C7A1E3"/>
        </a:solidFill>
      </dgm:spPr>
      <dgm:t>
        <a:bodyPr/>
        <a:lstStyle/>
        <a:p>
          <a:r>
            <a:rPr lang="en-US" dirty="0"/>
            <a:t>Physician Submits to FDA</a:t>
          </a:r>
        </a:p>
      </dgm:t>
    </dgm:pt>
    <dgm:pt modelId="{CC113C77-6F0C-423D-B90D-2EE95112725A}" type="parTrans" cxnId="{ABE08F40-388E-4D7A-AAB1-F8F584A7E225}">
      <dgm:prSet/>
      <dgm:spPr/>
      <dgm:t>
        <a:bodyPr/>
        <a:lstStyle/>
        <a:p>
          <a:endParaRPr lang="en-US"/>
        </a:p>
      </dgm:t>
    </dgm:pt>
    <dgm:pt modelId="{08563975-24BB-41B4-9E91-381AAA3BA10A}" type="sibTrans" cxnId="{ABE08F40-388E-4D7A-AAB1-F8F584A7E225}">
      <dgm:prSet/>
      <dgm:spPr/>
      <dgm:t>
        <a:bodyPr/>
        <a:lstStyle/>
        <a:p>
          <a:endParaRPr lang="en-US"/>
        </a:p>
      </dgm:t>
    </dgm:pt>
    <dgm:pt modelId="{7E6B158D-D770-441F-B387-427AC03C6ACD}" type="asst">
      <dgm:prSet phldrT="[Text]"/>
      <dgm:spPr>
        <a:solidFill>
          <a:srgbClr val="DEC8EE"/>
        </a:solidFill>
      </dgm:spPr>
      <dgm:t>
        <a:bodyPr/>
        <a:lstStyle/>
        <a:p>
          <a:r>
            <a:rPr lang="en-US" dirty="0"/>
            <a:t>Sponsor Submits to FDA</a:t>
          </a:r>
        </a:p>
      </dgm:t>
    </dgm:pt>
    <dgm:pt modelId="{4884B862-F87D-4BC2-89ED-6C6CCB00E3B4}" type="parTrans" cxnId="{D0F040A6-B9C0-4DEE-867C-76BCDBD0FE37}">
      <dgm:prSet/>
      <dgm:spPr/>
      <dgm:t>
        <a:bodyPr/>
        <a:lstStyle/>
        <a:p>
          <a:endParaRPr lang="en-US"/>
        </a:p>
      </dgm:t>
    </dgm:pt>
    <dgm:pt modelId="{B133B1C5-E09F-4AE1-AB16-0B82088133C1}" type="sibTrans" cxnId="{D0F040A6-B9C0-4DEE-867C-76BCDBD0FE37}">
      <dgm:prSet/>
      <dgm:spPr/>
      <dgm:t>
        <a:bodyPr/>
        <a:lstStyle/>
        <a:p>
          <a:endParaRPr lang="en-US"/>
        </a:p>
      </dgm:t>
    </dgm:pt>
    <dgm:pt modelId="{6D5E03AD-0E40-4746-992A-1BE2FDDEBBEE}" type="pres">
      <dgm:prSet presAssocID="{F29782A5-6A7D-4156-9AC7-DC9724B8EC4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7414768-7DCA-42B4-8179-B9AA343CECC0}" type="pres">
      <dgm:prSet presAssocID="{01C08BFB-7C3E-4B60-8F44-78242CEB67BD}" presName="hierRoot1" presStyleCnt="0">
        <dgm:presLayoutVars>
          <dgm:hierBranch val="init"/>
        </dgm:presLayoutVars>
      </dgm:prSet>
      <dgm:spPr/>
    </dgm:pt>
    <dgm:pt modelId="{AB8D1564-A158-4C9A-97F5-FB0D9A6CD4BF}" type="pres">
      <dgm:prSet presAssocID="{01C08BFB-7C3E-4B60-8F44-78242CEB67BD}" presName="rootComposite1" presStyleCnt="0"/>
      <dgm:spPr/>
    </dgm:pt>
    <dgm:pt modelId="{97D7325E-873F-4D24-93B4-B20D4DB063CC}" type="pres">
      <dgm:prSet presAssocID="{01C08BFB-7C3E-4B60-8F44-78242CEB67BD}" presName="rootText1" presStyleLbl="node0" presStyleIdx="0" presStyleCnt="1" custLinFactX="-20201" custLinFactNeighborX="-100000" custLinFactNeighborY="-68401">
        <dgm:presLayoutVars>
          <dgm:chPref val="3"/>
        </dgm:presLayoutVars>
      </dgm:prSet>
      <dgm:spPr/>
    </dgm:pt>
    <dgm:pt modelId="{20EAA5A5-ACFB-4896-8E49-92A8B023E564}" type="pres">
      <dgm:prSet presAssocID="{01C08BFB-7C3E-4B60-8F44-78242CEB67BD}" presName="rootConnector1" presStyleLbl="node1" presStyleIdx="0" presStyleCnt="0"/>
      <dgm:spPr/>
    </dgm:pt>
    <dgm:pt modelId="{25367BD8-14B1-4449-82F0-C63F2F2E2372}" type="pres">
      <dgm:prSet presAssocID="{01C08BFB-7C3E-4B60-8F44-78242CEB67BD}" presName="hierChild2" presStyleCnt="0"/>
      <dgm:spPr/>
    </dgm:pt>
    <dgm:pt modelId="{F801203F-F1F4-4E08-BAB0-581A835836C2}" type="pres">
      <dgm:prSet presAssocID="{01C08BFB-7C3E-4B60-8F44-78242CEB67BD}" presName="hierChild3" presStyleCnt="0"/>
      <dgm:spPr/>
    </dgm:pt>
    <dgm:pt modelId="{85989BB6-7313-437E-8305-EDACE0D2B8FA}" type="pres">
      <dgm:prSet presAssocID="{5D4FAEB9-155B-4C61-8B0D-7DD93285311F}" presName="Name111" presStyleLbl="parChTrans1D2" presStyleIdx="0" presStyleCnt="3"/>
      <dgm:spPr/>
    </dgm:pt>
    <dgm:pt modelId="{A13D72A0-155E-4133-8AFE-096362EBE607}" type="pres">
      <dgm:prSet presAssocID="{BFD250EE-3B13-4C16-B8D7-77F131F2D19B}" presName="hierRoot3" presStyleCnt="0">
        <dgm:presLayoutVars>
          <dgm:hierBranch val="init"/>
        </dgm:presLayoutVars>
      </dgm:prSet>
      <dgm:spPr/>
    </dgm:pt>
    <dgm:pt modelId="{9AB4AA0C-DD7E-46E6-8900-05FC378197D7}" type="pres">
      <dgm:prSet presAssocID="{BFD250EE-3B13-4C16-B8D7-77F131F2D19B}" presName="rootComposite3" presStyleCnt="0"/>
      <dgm:spPr/>
    </dgm:pt>
    <dgm:pt modelId="{29AE5D63-220A-402F-B9BF-8E8DD083EB91}" type="pres">
      <dgm:prSet presAssocID="{BFD250EE-3B13-4C16-B8D7-77F131F2D19B}" presName="rootText3" presStyleLbl="asst1" presStyleIdx="0" presStyleCnt="11" custLinFactNeighborX="-27644" custLinFactNeighborY="-23269">
        <dgm:presLayoutVars>
          <dgm:chPref val="3"/>
        </dgm:presLayoutVars>
      </dgm:prSet>
      <dgm:spPr/>
    </dgm:pt>
    <dgm:pt modelId="{937D0644-5519-4C84-821E-9C6459A7E904}" type="pres">
      <dgm:prSet presAssocID="{BFD250EE-3B13-4C16-B8D7-77F131F2D19B}" presName="rootConnector3" presStyleLbl="asst1" presStyleIdx="0" presStyleCnt="11"/>
      <dgm:spPr/>
    </dgm:pt>
    <dgm:pt modelId="{BF9191E0-BD03-41C2-AF64-A02613BE28E4}" type="pres">
      <dgm:prSet presAssocID="{BFD250EE-3B13-4C16-B8D7-77F131F2D19B}" presName="hierChild6" presStyleCnt="0"/>
      <dgm:spPr/>
    </dgm:pt>
    <dgm:pt modelId="{99CCD212-ED23-4A49-A17D-635D75E04F08}" type="pres">
      <dgm:prSet presAssocID="{BFD250EE-3B13-4C16-B8D7-77F131F2D19B}" presName="hierChild7" presStyleCnt="0"/>
      <dgm:spPr/>
    </dgm:pt>
    <dgm:pt modelId="{112CC36D-B0AC-4366-A836-63EB0D3BE17B}" type="pres">
      <dgm:prSet presAssocID="{FBFAA797-8E3C-40BD-81C5-5CA58B6ABCFF}" presName="Name111" presStyleLbl="parChTrans1D3" presStyleIdx="0" presStyleCnt="4"/>
      <dgm:spPr/>
    </dgm:pt>
    <dgm:pt modelId="{16E54E59-45DD-4D47-972E-1F8762869B18}" type="pres">
      <dgm:prSet presAssocID="{2CBB29C6-97D5-41B0-A196-A0C9ED48C886}" presName="hierRoot3" presStyleCnt="0">
        <dgm:presLayoutVars>
          <dgm:hierBranch val="init"/>
        </dgm:presLayoutVars>
      </dgm:prSet>
      <dgm:spPr/>
    </dgm:pt>
    <dgm:pt modelId="{2F4F4527-FC60-45D4-A854-1AC6DD836749}" type="pres">
      <dgm:prSet presAssocID="{2CBB29C6-97D5-41B0-A196-A0C9ED48C886}" presName="rootComposite3" presStyleCnt="0"/>
      <dgm:spPr/>
    </dgm:pt>
    <dgm:pt modelId="{87BFF08B-7BE9-4C89-8304-B6C5CD5AFD4A}" type="pres">
      <dgm:prSet presAssocID="{2CBB29C6-97D5-41B0-A196-A0C9ED48C886}" presName="rootText3" presStyleLbl="asst1" presStyleIdx="1" presStyleCnt="11" custLinFactNeighborX="-2406" custLinFactNeighborY="-17784">
        <dgm:presLayoutVars>
          <dgm:chPref val="3"/>
        </dgm:presLayoutVars>
      </dgm:prSet>
      <dgm:spPr/>
    </dgm:pt>
    <dgm:pt modelId="{9B87EFBF-B187-4CF4-9777-AD6B7E8B575E}" type="pres">
      <dgm:prSet presAssocID="{2CBB29C6-97D5-41B0-A196-A0C9ED48C886}" presName="rootConnector3" presStyleLbl="asst1" presStyleIdx="1" presStyleCnt="11"/>
      <dgm:spPr/>
    </dgm:pt>
    <dgm:pt modelId="{9833B129-7D1A-49EA-8B24-989E9C4D8FF3}" type="pres">
      <dgm:prSet presAssocID="{2CBB29C6-97D5-41B0-A196-A0C9ED48C886}" presName="hierChild6" presStyleCnt="0"/>
      <dgm:spPr/>
    </dgm:pt>
    <dgm:pt modelId="{79F0843A-8DA3-47C2-BB7B-14F394AA6722}" type="pres">
      <dgm:prSet presAssocID="{2CBB29C6-97D5-41B0-A196-A0C9ED48C886}" presName="hierChild7" presStyleCnt="0"/>
      <dgm:spPr/>
    </dgm:pt>
    <dgm:pt modelId="{8541EA93-434E-42DE-ABCA-79F5FCCCF038}" type="pres">
      <dgm:prSet presAssocID="{BBB158CE-7CB0-4F50-AF33-92AF57F4A823}" presName="Name111" presStyleLbl="parChTrans1D4" presStyleIdx="0" presStyleCnt="4"/>
      <dgm:spPr/>
    </dgm:pt>
    <dgm:pt modelId="{E41CAED3-064F-4407-914D-47985B30D29B}" type="pres">
      <dgm:prSet presAssocID="{3BBB6181-6044-4940-B913-C8AF5AE846B5}" presName="hierRoot3" presStyleCnt="0">
        <dgm:presLayoutVars>
          <dgm:hierBranch val="init"/>
        </dgm:presLayoutVars>
      </dgm:prSet>
      <dgm:spPr/>
    </dgm:pt>
    <dgm:pt modelId="{08B350CA-6CB0-48B8-9A92-794DFA01922F}" type="pres">
      <dgm:prSet presAssocID="{3BBB6181-6044-4940-B913-C8AF5AE846B5}" presName="rootComposite3" presStyleCnt="0"/>
      <dgm:spPr/>
    </dgm:pt>
    <dgm:pt modelId="{7D924472-BF8E-4391-A6C2-4AD9554B5A38}" type="pres">
      <dgm:prSet presAssocID="{3BBB6181-6044-4940-B913-C8AF5AE846B5}" presName="rootText3" presStyleLbl="asst1" presStyleIdx="2" presStyleCnt="11">
        <dgm:presLayoutVars>
          <dgm:chPref val="3"/>
        </dgm:presLayoutVars>
      </dgm:prSet>
      <dgm:spPr/>
    </dgm:pt>
    <dgm:pt modelId="{B194624A-58FE-4C3F-9381-313FA4CF88B3}" type="pres">
      <dgm:prSet presAssocID="{3BBB6181-6044-4940-B913-C8AF5AE846B5}" presName="rootConnector3" presStyleLbl="asst1" presStyleIdx="2" presStyleCnt="11"/>
      <dgm:spPr/>
    </dgm:pt>
    <dgm:pt modelId="{70AA9C24-D752-4A7B-82BC-97DFA7A8C9E3}" type="pres">
      <dgm:prSet presAssocID="{3BBB6181-6044-4940-B913-C8AF5AE846B5}" presName="hierChild6" presStyleCnt="0"/>
      <dgm:spPr/>
    </dgm:pt>
    <dgm:pt modelId="{CAFF0798-AF25-4DFC-93D6-5D401EEF9764}" type="pres">
      <dgm:prSet presAssocID="{3BBB6181-6044-4940-B913-C8AF5AE846B5}" presName="hierChild7" presStyleCnt="0"/>
      <dgm:spPr/>
    </dgm:pt>
    <dgm:pt modelId="{A6FEB7BF-FD6C-4BCC-82E9-E717D486B080}" type="pres">
      <dgm:prSet presAssocID="{648A3F64-F80F-4599-8368-0B0973BCAD8F}" presName="Name111" presStyleLbl="parChTrans1D4" presStyleIdx="1" presStyleCnt="4"/>
      <dgm:spPr/>
    </dgm:pt>
    <dgm:pt modelId="{20760DC5-44CA-497B-A08B-3F4249E52395}" type="pres">
      <dgm:prSet presAssocID="{86285FE8-CCC0-486A-A782-BFAC79DA9636}" presName="hierRoot3" presStyleCnt="0">
        <dgm:presLayoutVars>
          <dgm:hierBranch val="init"/>
        </dgm:presLayoutVars>
      </dgm:prSet>
      <dgm:spPr/>
    </dgm:pt>
    <dgm:pt modelId="{845B525A-9A68-4A52-B4B2-6AE9FD51D2BC}" type="pres">
      <dgm:prSet presAssocID="{86285FE8-CCC0-486A-A782-BFAC79DA9636}" presName="rootComposite3" presStyleCnt="0"/>
      <dgm:spPr/>
    </dgm:pt>
    <dgm:pt modelId="{5B2F856D-3492-4111-96B9-B074F8D4328D}" type="pres">
      <dgm:prSet presAssocID="{86285FE8-CCC0-486A-A782-BFAC79DA9636}" presName="rootText3" presStyleLbl="asst1" presStyleIdx="3" presStyleCnt="11">
        <dgm:presLayoutVars>
          <dgm:chPref val="3"/>
        </dgm:presLayoutVars>
      </dgm:prSet>
      <dgm:spPr/>
    </dgm:pt>
    <dgm:pt modelId="{158D0CDF-DB47-4EED-B503-6A5DC19FA387}" type="pres">
      <dgm:prSet presAssocID="{86285FE8-CCC0-486A-A782-BFAC79DA9636}" presName="rootConnector3" presStyleLbl="asst1" presStyleIdx="3" presStyleCnt="11"/>
      <dgm:spPr/>
    </dgm:pt>
    <dgm:pt modelId="{58BFB0DF-E554-43EF-B536-6F0964F18235}" type="pres">
      <dgm:prSet presAssocID="{86285FE8-CCC0-486A-A782-BFAC79DA9636}" presName="hierChild6" presStyleCnt="0"/>
      <dgm:spPr/>
    </dgm:pt>
    <dgm:pt modelId="{6164EA4E-1517-41C4-B36A-25F74FDF08CF}" type="pres">
      <dgm:prSet presAssocID="{86285FE8-CCC0-486A-A782-BFAC79DA9636}" presName="hierChild7" presStyleCnt="0"/>
      <dgm:spPr/>
    </dgm:pt>
    <dgm:pt modelId="{07F17392-56C9-4C39-B588-10EA2F1A09AF}" type="pres">
      <dgm:prSet presAssocID="{1270A1CC-EC5C-48FE-B890-D0BBBF5EDE2A}" presName="Name111" presStyleLbl="parChTrans1D3" presStyleIdx="1" presStyleCnt="4"/>
      <dgm:spPr/>
    </dgm:pt>
    <dgm:pt modelId="{4F7E30E8-2E37-484F-8251-E76E87299382}" type="pres">
      <dgm:prSet presAssocID="{937A796A-5C53-4E4B-B872-FAF7F8ED85D7}" presName="hierRoot3" presStyleCnt="0">
        <dgm:presLayoutVars>
          <dgm:hierBranch val="init"/>
        </dgm:presLayoutVars>
      </dgm:prSet>
      <dgm:spPr/>
    </dgm:pt>
    <dgm:pt modelId="{A04D3D58-A198-4D46-B5E5-11D1FE9447BF}" type="pres">
      <dgm:prSet presAssocID="{937A796A-5C53-4E4B-B872-FAF7F8ED85D7}" presName="rootComposite3" presStyleCnt="0"/>
      <dgm:spPr/>
    </dgm:pt>
    <dgm:pt modelId="{9A86656E-A5FD-42B1-99EE-39274B38F322}" type="pres">
      <dgm:prSet presAssocID="{937A796A-5C53-4E4B-B872-FAF7F8ED85D7}" presName="rootText3" presStyleLbl="asst1" presStyleIdx="4" presStyleCnt="11" custLinFactNeighborX="1361" custLinFactNeighborY="-17941">
        <dgm:presLayoutVars>
          <dgm:chPref val="3"/>
        </dgm:presLayoutVars>
      </dgm:prSet>
      <dgm:spPr/>
    </dgm:pt>
    <dgm:pt modelId="{2E8DF38F-6866-47D8-990A-B53596EB629E}" type="pres">
      <dgm:prSet presAssocID="{937A796A-5C53-4E4B-B872-FAF7F8ED85D7}" presName="rootConnector3" presStyleLbl="asst1" presStyleIdx="4" presStyleCnt="11"/>
      <dgm:spPr/>
    </dgm:pt>
    <dgm:pt modelId="{345E59AE-EA39-4FD0-B3D2-206AAA8C9D75}" type="pres">
      <dgm:prSet presAssocID="{937A796A-5C53-4E4B-B872-FAF7F8ED85D7}" presName="hierChild6" presStyleCnt="0"/>
      <dgm:spPr/>
    </dgm:pt>
    <dgm:pt modelId="{4CDE39F6-1FF4-4975-B025-3D03CD7AF7DD}" type="pres">
      <dgm:prSet presAssocID="{937A796A-5C53-4E4B-B872-FAF7F8ED85D7}" presName="hierChild7" presStyleCnt="0"/>
      <dgm:spPr/>
    </dgm:pt>
    <dgm:pt modelId="{8E1C7A44-B712-4CE5-AACF-46396E0CC05A}" type="pres">
      <dgm:prSet presAssocID="{CC113C77-6F0C-423D-B90D-2EE95112725A}" presName="Name111" presStyleLbl="parChTrans1D4" presStyleIdx="2" presStyleCnt="4"/>
      <dgm:spPr/>
    </dgm:pt>
    <dgm:pt modelId="{F040F8EA-5D69-439D-A661-27D7D0EEFAE5}" type="pres">
      <dgm:prSet presAssocID="{783BC36C-508B-4886-81CF-CEF26214117E}" presName="hierRoot3" presStyleCnt="0">
        <dgm:presLayoutVars>
          <dgm:hierBranch val="init"/>
        </dgm:presLayoutVars>
      </dgm:prSet>
      <dgm:spPr/>
    </dgm:pt>
    <dgm:pt modelId="{83E57E9C-39B6-4403-9C2E-A102C2C38006}" type="pres">
      <dgm:prSet presAssocID="{783BC36C-508B-4886-81CF-CEF26214117E}" presName="rootComposite3" presStyleCnt="0"/>
      <dgm:spPr/>
    </dgm:pt>
    <dgm:pt modelId="{3AC6F28B-48F1-4D53-8344-F4703BA9A2B0}" type="pres">
      <dgm:prSet presAssocID="{783BC36C-508B-4886-81CF-CEF26214117E}" presName="rootText3" presStyleLbl="asst1" presStyleIdx="5" presStyleCnt="11">
        <dgm:presLayoutVars>
          <dgm:chPref val="3"/>
        </dgm:presLayoutVars>
      </dgm:prSet>
      <dgm:spPr/>
    </dgm:pt>
    <dgm:pt modelId="{764C60F1-B130-4030-9460-79EA9850D216}" type="pres">
      <dgm:prSet presAssocID="{783BC36C-508B-4886-81CF-CEF26214117E}" presName="rootConnector3" presStyleLbl="asst1" presStyleIdx="5" presStyleCnt="11"/>
      <dgm:spPr/>
    </dgm:pt>
    <dgm:pt modelId="{D0D4FC5A-580C-4486-AB0E-F111B6B10E86}" type="pres">
      <dgm:prSet presAssocID="{783BC36C-508B-4886-81CF-CEF26214117E}" presName="hierChild6" presStyleCnt="0"/>
      <dgm:spPr/>
    </dgm:pt>
    <dgm:pt modelId="{DDC00059-C0BD-4393-A1E9-DB6590BC6691}" type="pres">
      <dgm:prSet presAssocID="{783BC36C-508B-4886-81CF-CEF26214117E}" presName="hierChild7" presStyleCnt="0"/>
      <dgm:spPr/>
    </dgm:pt>
    <dgm:pt modelId="{1E379711-3B4D-4ABF-A68D-73FC14959F94}" type="pres">
      <dgm:prSet presAssocID="{4884B862-F87D-4BC2-89ED-6C6CCB00E3B4}" presName="Name111" presStyleLbl="parChTrans1D4" presStyleIdx="3" presStyleCnt="4"/>
      <dgm:spPr/>
    </dgm:pt>
    <dgm:pt modelId="{5CC0261E-6163-4F5F-9FAB-7BD5BAD11990}" type="pres">
      <dgm:prSet presAssocID="{7E6B158D-D770-441F-B387-427AC03C6ACD}" presName="hierRoot3" presStyleCnt="0">
        <dgm:presLayoutVars>
          <dgm:hierBranch val="init"/>
        </dgm:presLayoutVars>
      </dgm:prSet>
      <dgm:spPr/>
    </dgm:pt>
    <dgm:pt modelId="{284AF56A-D879-4CE9-82E7-CB79BBB1DF22}" type="pres">
      <dgm:prSet presAssocID="{7E6B158D-D770-441F-B387-427AC03C6ACD}" presName="rootComposite3" presStyleCnt="0"/>
      <dgm:spPr/>
    </dgm:pt>
    <dgm:pt modelId="{645531AC-25C2-4928-BDA3-370DD3A07B0F}" type="pres">
      <dgm:prSet presAssocID="{7E6B158D-D770-441F-B387-427AC03C6ACD}" presName="rootText3" presStyleLbl="asst1" presStyleIdx="6" presStyleCnt="11">
        <dgm:presLayoutVars>
          <dgm:chPref val="3"/>
        </dgm:presLayoutVars>
      </dgm:prSet>
      <dgm:spPr/>
    </dgm:pt>
    <dgm:pt modelId="{DA384BDD-03BF-4A77-B55B-73AFD4A169D3}" type="pres">
      <dgm:prSet presAssocID="{7E6B158D-D770-441F-B387-427AC03C6ACD}" presName="rootConnector3" presStyleLbl="asst1" presStyleIdx="6" presStyleCnt="11"/>
      <dgm:spPr/>
    </dgm:pt>
    <dgm:pt modelId="{115E4C83-4C92-4E73-965B-83042D4A8453}" type="pres">
      <dgm:prSet presAssocID="{7E6B158D-D770-441F-B387-427AC03C6ACD}" presName="hierChild6" presStyleCnt="0"/>
      <dgm:spPr/>
    </dgm:pt>
    <dgm:pt modelId="{B3069B1E-C71E-4057-9856-C4F9A6392173}" type="pres">
      <dgm:prSet presAssocID="{7E6B158D-D770-441F-B387-427AC03C6ACD}" presName="hierChild7" presStyleCnt="0"/>
      <dgm:spPr/>
    </dgm:pt>
    <dgm:pt modelId="{4769F7C0-71BF-41B3-853E-E079967E00E1}" type="pres">
      <dgm:prSet presAssocID="{31DCD762-0C84-4849-8E2C-91E4C73B3EC5}" presName="Name111" presStyleLbl="parChTrans1D2" presStyleIdx="1" presStyleCnt="3"/>
      <dgm:spPr/>
    </dgm:pt>
    <dgm:pt modelId="{FC6D9D11-37D9-41AA-A461-9AA4F2314694}" type="pres">
      <dgm:prSet presAssocID="{1ADD21BA-41F3-4113-97DC-32CD5A9F1EB0}" presName="hierRoot3" presStyleCnt="0">
        <dgm:presLayoutVars>
          <dgm:hierBranch val="init"/>
        </dgm:presLayoutVars>
      </dgm:prSet>
      <dgm:spPr/>
    </dgm:pt>
    <dgm:pt modelId="{BD4C7692-81C6-4A56-8D61-F912B305676F}" type="pres">
      <dgm:prSet presAssocID="{1ADD21BA-41F3-4113-97DC-32CD5A9F1EB0}" presName="rootComposite3" presStyleCnt="0"/>
      <dgm:spPr/>
    </dgm:pt>
    <dgm:pt modelId="{E54B6185-3E7E-45AB-9587-33A13C4F48C0}" type="pres">
      <dgm:prSet presAssocID="{1ADD21BA-41F3-4113-97DC-32CD5A9F1EB0}" presName="rootText3" presStyleLbl="asst1" presStyleIdx="7" presStyleCnt="11" custLinFactNeighborX="-91452" custLinFactNeighborY="-24018">
        <dgm:presLayoutVars>
          <dgm:chPref val="3"/>
        </dgm:presLayoutVars>
      </dgm:prSet>
      <dgm:spPr/>
    </dgm:pt>
    <dgm:pt modelId="{45FDCFE2-AE82-4968-937F-7DAB63FD6C17}" type="pres">
      <dgm:prSet presAssocID="{1ADD21BA-41F3-4113-97DC-32CD5A9F1EB0}" presName="rootConnector3" presStyleLbl="asst1" presStyleIdx="7" presStyleCnt="11"/>
      <dgm:spPr/>
    </dgm:pt>
    <dgm:pt modelId="{BEE68B6E-F173-43E5-85D0-A4A06CD34695}" type="pres">
      <dgm:prSet presAssocID="{1ADD21BA-41F3-4113-97DC-32CD5A9F1EB0}" presName="hierChild6" presStyleCnt="0"/>
      <dgm:spPr/>
    </dgm:pt>
    <dgm:pt modelId="{2AC39BFA-5000-441B-9D96-1B867E7B65ED}" type="pres">
      <dgm:prSet presAssocID="{1ADD21BA-41F3-4113-97DC-32CD5A9F1EB0}" presName="hierChild7" presStyleCnt="0"/>
      <dgm:spPr/>
    </dgm:pt>
    <dgm:pt modelId="{A87EBCDD-0B58-48F1-BA7F-426FE9D3D3F9}" type="pres">
      <dgm:prSet presAssocID="{182907B5-AF1B-4820-ABDF-003D64582D49}" presName="Name111" presStyleLbl="parChTrans1D3" presStyleIdx="2" presStyleCnt="4"/>
      <dgm:spPr/>
    </dgm:pt>
    <dgm:pt modelId="{3D5F1A76-6D43-44CF-8FA4-A0F473113EBE}" type="pres">
      <dgm:prSet presAssocID="{2CF8C279-EF58-4721-8A80-12F38C325EAA}" presName="hierRoot3" presStyleCnt="0">
        <dgm:presLayoutVars>
          <dgm:hierBranch val="init"/>
        </dgm:presLayoutVars>
      </dgm:prSet>
      <dgm:spPr/>
    </dgm:pt>
    <dgm:pt modelId="{24978BE1-9E58-4332-BBF8-5EEDE3B85DF5}" type="pres">
      <dgm:prSet presAssocID="{2CF8C279-EF58-4721-8A80-12F38C325EAA}" presName="rootComposite3" presStyleCnt="0"/>
      <dgm:spPr/>
    </dgm:pt>
    <dgm:pt modelId="{D79B9DBA-FB9F-40C4-A9B8-96904E3751FA}" type="pres">
      <dgm:prSet presAssocID="{2CF8C279-EF58-4721-8A80-12F38C325EAA}" presName="rootText3" presStyleLbl="asst1" presStyleIdx="8" presStyleCnt="11" custLinFactX="-14768" custLinFactY="100000" custLinFactNeighborX="-100000" custLinFactNeighborY="192957">
        <dgm:presLayoutVars>
          <dgm:chPref val="3"/>
        </dgm:presLayoutVars>
      </dgm:prSet>
      <dgm:spPr/>
    </dgm:pt>
    <dgm:pt modelId="{880F1FE2-3AD3-4AC7-BB0B-8544B52E21F0}" type="pres">
      <dgm:prSet presAssocID="{2CF8C279-EF58-4721-8A80-12F38C325EAA}" presName="rootConnector3" presStyleLbl="asst1" presStyleIdx="8" presStyleCnt="11"/>
      <dgm:spPr/>
    </dgm:pt>
    <dgm:pt modelId="{AAAD7B39-E47D-46C0-B5EF-093D4E4BEB1B}" type="pres">
      <dgm:prSet presAssocID="{2CF8C279-EF58-4721-8A80-12F38C325EAA}" presName="hierChild6" presStyleCnt="0"/>
      <dgm:spPr/>
    </dgm:pt>
    <dgm:pt modelId="{5CA49A88-E9D9-4959-A969-8B43348B00EF}" type="pres">
      <dgm:prSet presAssocID="{2CF8C279-EF58-4721-8A80-12F38C325EAA}" presName="hierChild7" presStyleCnt="0"/>
      <dgm:spPr/>
    </dgm:pt>
    <dgm:pt modelId="{41B36A34-ED9E-4CA3-86AC-C2865538FB4D}" type="pres">
      <dgm:prSet presAssocID="{9EB8F10B-BADD-4D87-9D1E-FF70EF96E178}" presName="Name111" presStyleLbl="parChTrans1D3" presStyleIdx="3" presStyleCnt="4"/>
      <dgm:spPr/>
    </dgm:pt>
    <dgm:pt modelId="{1262A705-ED58-4064-BD1A-D6BE1E1B61E0}" type="pres">
      <dgm:prSet presAssocID="{988DAE5E-7BA6-4496-9F09-227D53FAC401}" presName="hierRoot3" presStyleCnt="0">
        <dgm:presLayoutVars>
          <dgm:hierBranch val="init"/>
        </dgm:presLayoutVars>
      </dgm:prSet>
      <dgm:spPr/>
    </dgm:pt>
    <dgm:pt modelId="{AABB9811-1183-491A-BB29-509966D8C21D}" type="pres">
      <dgm:prSet presAssocID="{988DAE5E-7BA6-4496-9F09-227D53FAC401}" presName="rootComposite3" presStyleCnt="0"/>
      <dgm:spPr/>
    </dgm:pt>
    <dgm:pt modelId="{AC759AE3-A64A-483F-982B-CD3C4598758C}" type="pres">
      <dgm:prSet presAssocID="{988DAE5E-7BA6-4496-9F09-227D53FAC401}" presName="rootText3" presStyleLbl="asst1" presStyleIdx="9" presStyleCnt="11" custLinFactY="100000" custLinFactNeighborX="-77539" custLinFactNeighborY="192743">
        <dgm:presLayoutVars>
          <dgm:chPref val="3"/>
        </dgm:presLayoutVars>
      </dgm:prSet>
      <dgm:spPr/>
    </dgm:pt>
    <dgm:pt modelId="{37E6001F-AC5C-40CA-ABDB-CCF013BE2C51}" type="pres">
      <dgm:prSet presAssocID="{988DAE5E-7BA6-4496-9F09-227D53FAC401}" presName="rootConnector3" presStyleLbl="asst1" presStyleIdx="9" presStyleCnt="11"/>
      <dgm:spPr/>
    </dgm:pt>
    <dgm:pt modelId="{E8771837-D158-40C8-884F-929578CC8658}" type="pres">
      <dgm:prSet presAssocID="{988DAE5E-7BA6-4496-9F09-227D53FAC401}" presName="hierChild6" presStyleCnt="0"/>
      <dgm:spPr/>
    </dgm:pt>
    <dgm:pt modelId="{6B847019-AAA2-4FAF-A392-A2348C114ECB}" type="pres">
      <dgm:prSet presAssocID="{988DAE5E-7BA6-4496-9F09-227D53FAC401}" presName="hierChild7" presStyleCnt="0"/>
      <dgm:spPr/>
    </dgm:pt>
    <dgm:pt modelId="{037891B8-18FA-4001-9E9F-6FE10A8E0AB2}" type="pres">
      <dgm:prSet presAssocID="{D536293D-C818-4094-8F66-81E223BDA0C8}" presName="Name111" presStyleLbl="parChTrans1D2" presStyleIdx="2" presStyleCnt="3"/>
      <dgm:spPr/>
    </dgm:pt>
    <dgm:pt modelId="{A55C02E6-9F87-4B42-876B-7B937C5C2C7E}" type="pres">
      <dgm:prSet presAssocID="{C7ECEFCA-B90F-47FB-8C96-C7856D04889B}" presName="hierRoot3" presStyleCnt="0">
        <dgm:presLayoutVars>
          <dgm:hierBranch val="init"/>
        </dgm:presLayoutVars>
      </dgm:prSet>
      <dgm:spPr/>
    </dgm:pt>
    <dgm:pt modelId="{D8397793-A8C2-446B-97FB-6E3E32B218DA}" type="pres">
      <dgm:prSet presAssocID="{C7ECEFCA-B90F-47FB-8C96-C7856D04889B}" presName="rootComposite3" presStyleCnt="0"/>
      <dgm:spPr/>
    </dgm:pt>
    <dgm:pt modelId="{9F549558-DFAB-4589-9DCF-01BB21629E0F}" type="pres">
      <dgm:prSet presAssocID="{C7ECEFCA-B90F-47FB-8C96-C7856D04889B}" presName="rootText3" presStyleLbl="asst1" presStyleIdx="10" presStyleCnt="11" custLinFactX="300000" custLinFactY="-200000" custLinFactNeighborX="301369" custLinFactNeighborY="-248953">
        <dgm:presLayoutVars>
          <dgm:chPref val="3"/>
        </dgm:presLayoutVars>
      </dgm:prSet>
      <dgm:spPr/>
    </dgm:pt>
    <dgm:pt modelId="{72B1D9F6-B2F5-480E-96FD-37D0CAE8FFC9}" type="pres">
      <dgm:prSet presAssocID="{C7ECEFCA-B90F-47FB-8C96-C7856D04889B}" presName="rootConnector3" presStyleLbl="asst1" presStyleIdx="10" presStyleCnt="11"/>
      <dgm:spPr/>
    </dgm:pt>
    <dgm:pt modelId="{AB134487-C280-435B-BE44-0931B309FF74}" type="pres">
      <dgm:prSet presAssocID="{C7ECEFCA-B90F-47FB-8C96-C7856D04889B}" presName="hierChild6" presStyleCnt="0"/>
      <dgm:spPr/>
    </dgm:pt>
    <dgm:pt modelId="{351EF73A-A991-4A55-B9A4-9325FFF72712}" type="pres">
      <dgm:prSet presAssocID="{C7ECEFCA-B90F-47FB-8C96-C7856D04889B}" presName="hierChild7" presStyleCnt="0"/>
      <dgm:spPr/>
    </dgm:pt>
  </dgm:ptLst>
  <dgm:cxnLst>
    <dgm:cxn modelId="{70B1AD02-7ADC-484C-A17A-586331452059}" srcId="{BFD250EE-3B13-4C16-B8D7-77F131F2D19B}" destId="{937A796A-5C53-4E4B-B872-FAF7F8ED85D7}" srcOrd="1" destOrd="0" parTransId="{1270A1CC-EC5C-48FE-B890-D0BBBF5EDE2A}" sibTransId="{DE1E3036-FC56-4DF3-A7E8-38BF1B004FF6}"/>
    <dgm:cxn modelId="{8A6AB606-D64C-4AE4-94AF-1DF71ECE53D1}" type="presOf" srcId="{937A796A-5C53-4E4B-B872-FAF7F8ED85D7}" destId="{2E8DF38F-6866-47D8-990A-B53596EB629E}" srcOrd="1" destOrd="0" presId="urn:microsoft.com/office/officeart/2005/8/layout/orgChart1"/>
    <dgm:cxn modelId="{7B3DCB09-5F97-4ABB-AA28-7B33E1359F04}" type="presOf" srcId="{BFD250EE-3B13-4C16-B8D7-77F131F2D19B}" destId="{937D0644-5519-4C84-821E-9C6459A7E904}" srcOrd="1" destOrd="0" presId="urn:microsoft.com/office/officeart/2005/8/layout/orgChart1"/>
    <dgm:cxn modelId="{2E5D360A-0E32-4C66-84E9-9C74C6F789C6}" type="presOf" srcId="{2CBB29C6-97D5-41B0-A196-A0C9ED48C886}" destId="{9B87EFBF-B187-4CF4-9777-AD6B7E8B575E}" srcOrd="1" destOrd="0" presId="urn:microsoft.com/office/officeart/2005/8/layout/orgChart1"/>
    <dgm:cxn modelId="{A091CB0C-E0E8-43CC-AF98-00D2419EA2A0}" type="presOf" srcId="{D536293D-C818-4094-8F66-81E223BDA0C8}" destId="{037891B8-18FA-4001-9E9F-6FE10A8E0AB2}" srcOrd="0" destOrd="0" presId="urn:microsoft.com/office/officeart/2005/8/layout/orgChart1"/>
    <dgm:cxn modelId="{6D88E217-B2F1-4555-92AA-7F5D6FC578A8}" type="presOf" srcId="{3BBB6181-6044-4940-B913-C8AF5AE846B5}" destId="{7D924472-BF8E-4391-A6C2-4AD9554B5A38}" srcOrd="0" destOrd="0" presId="urn:microsoft.com/office/officeart/2005/8/layout/orgChart1"/>
    <dgm:cxn modelId="{03381820-A4AC-4099-B76C-D591E6B7D3C7}" type="presOf" srcId="{2CF8C279-EF58-4721-8A80-12F38C325EAA}" destId="{880F1FE2-3AD3-4AC7-BB0B-8544B52E21F0}" srcOrd="1" destOrd="0" presId="urn:microsoft.com/office/officeart/2005/8/layout/orgChart1"/>
    <dgm:cxn modelId="{2D0E7721-E89B-431E-B28C-95639175E177}" type="presOf" srcId="{C7ECEFCA-B90F-47FB-8C96-C7856D04889B}" destId="{9F549558-DFAB-4589-9DCF-01BB21629E0F}" srcOrd="0" destOrd="0" presId="urn:microsoft.com/office/officeart/2005/8/layout/orgChart1"/>
    <dgm:cxn modelId="{6D949224-AC50-4B8F-87C6-D5AB8A330857}" srcId="{1ADD21BA-41F3-4113-97DC-32CD5A9F1EB0}" destId="{988DAE5E-7BA6-4496-9F09-227D53FAC401}" srcOrd="1" destOrd="0" parTransId="{9EB8F10B-BADD-4D87-9D1E-FF70EF96E178}" sibTransId="{31D63A3C-E913-4AC4-A041-4F599600FF54}"/>
    <dgm:cxn modelId="{87AB6329-4F2F-47D1-B1EA-D7E4FA1F6063}" type="presOf" srcId="{31DCD762-0C84-4849-8E2C-91E4C73B3EC5}" destId="{4769F7C0-71BF-41B3-853E-E079967E00E1}" srcOrd="0" destOrd="0" presId="urn:microsoft.com/office/officeart/2005/8/layout/orgChart1"/>
    <dgm:cxn modelId="{D748722B-9F2D-43C5-AE30-113AE356CB25}" srcId="{F29782A5-6A7D-4156-9AC7-DC9724B8EC47}" destId="{01C08BFB-7C3E-4B60-8F44-78242CEB67BD}" srcOrd="0" destOrd="0" parTransId="{CBEEDBEF-9E30-4844-B5C3-B9BEB5BDF83D}" sibTransId="{2A60D274-CCBA-4775-BF62-0981C006CF87}"/>
    <dgm:cxn modelId="{1805EC2B-A438-416F-911C-189DD6BD9703}" type="presOf" srcId="{988DAE5E-7BA6-4496-9F09-227D53FAC401}" destId="{AC759AE3-A64A-483F-982B-CD3C4598758C}" srcOrd="0" destOrd="0" presId="urn:microsoft.com/office/officeart/2005/8/layout/orgChart1"/>
    <dgm:cxn modelId="{0BC2123D-CC48-4A6E-A111-5BBEFE4FCDBA}" type="presOf" srcId="{1ADD21BA-41F3-4113-97DC-32CD5A9F1EB0}" destId="{E54B6185-3E7E-45AB-9587-33A13C4F48C0}" srcOrd="0" destOrd="0" presId="urn:microsoft.com/office/officeart/2005/8/layout/orgChart1"/>
    <dgm:cxn modelId="{ABE08F40-388E-4D7A-AAB1-F8F584A7E225}" srcId="{937A796A-5C53-4E4B-B872-FAF7F8ED85D7}" destId="{783BC36C-508B-4886-81CF-CEF26214117E}" srcOrd="0" destOrd="0" parTransId="{CC113C77-6F0C-423D-B90D-2EE95112725A}" sibTransId="{08563975-24BB-41B4-9E91-381AAA3BA10A}"/>
    <dgm:cxn modelId="{EEE7835F-A7A6-4F44-95BC-7DBFDCD56B0A}" srcId="{2CBB29C6-97D5-41B0-A196-A0C9ED48C886}" destId="{86285FE8-CCC0-486A-A782-BFAC79DA9636}" srcOrd="1" destOrd="0" parTransId="{648A3F64-F80F-4599-8368-0B0973BCAD8F}" sibTransId="{24EA8A32-A1F4-479F-B23C-43F5EC55873F}"/>
    <dgm:cxn modelId="{7D9A264A-B799-4CF9-9722-B02855A4DF78}" type="presOf" srcId="{2CBB29C6-97D5-41B0-A196-A0C9ED48C886}" destId="{87BFF08B-7BE9-4C89-8304-B6C5CD5AFD4A}" srcOrd="0" destOrd="0" presId="urn:microsoft.com/office/officeart/2005/8/layout/orgChart1"/>
    <dgm:cxn modelId="{0856CE4C-60B4-4BAC-BF67-CAC840BAFD92}" srcId="{1ADD21BA-41F3-4113-97DC-32CD5A9F1EB0}" destId="{2CF8C279-EF58-4721-8A80-12F38C325EAA}" srcOrd="0" destOrd="0" parTransId="{182907B5-AF1B-4820-ABDF-003D64582D49}" sibTransId="{C39F213B-7998-4487-B777-0F985B7B660C}"/>
    <dgm:cxn modelId="{571A494E-3DF6-47A0-A7F9-2F1F19EBAD41}" type="presOf" srcId="{7E6B158D-D770-441F-B387-427AC03C6ACD}" destId="{645531AC-25C2-4928-BDA3-370DD3A07B0F}" srcOrd="0" destOrd="0" presId="urn:microsoft.com/office/officeart/2005/8/layout/orgChart1"/>
    <dgm:cxn modelId="{4D174974-96B3-4F18-9A9C-CB638809A20D}" type="presOf" srcId="{182907B5-AF1B-4820-ABDF-003D64582D49}" destId="{A87EBCDD-0B58-48F1-BA7F-426FE9D3D3F9}" srcOrd="0" destOrd="0" presId="urn:microsoft.com/office/officeart/2005/8/layout/orgChart1"/>
    <dgm:cxn modelId="{20C15576-3A91-449D-B0C4-D8952AA9AF88}" type="presOf" srcId="{648A3F64-F80F-4599-8368-0B0973BCAD8F}" destId="{A6FEB7BF-FD6C-4BCC-82E9-E717D486B080}" srcOrd="0" destOrd="0" presId="urn:microsoft.com/office/officeart/2005/8/layout/orgChart1"/>
    <dgm:cxn modelId="{4373297A-E98B-4CF9-BF89-4D0A6F244E79}" srcId="{2CBB29C6-97D5-41B0-A196-A0C9ED48C886}" destId="{3BBB6181-6044-4940-B913-C8AF5AE846B5}" srcOrd="0" destOrd="0" parTransId="{BBB158CE-7CB0-4F50-AF33-92AF57F4A823}" sibTransId="{FA128937-2028-47B2-BD11-1DA25136E89E}"/>
    <dgm:cxn modelId="{80D8337D-6858-412B-802D-485C9B6638FE}" type="presOf" srcId="{988DAE5E-7BA6-4496-9F09-227D53FAC401}" destId="{37E6001F-AC5C-40CA-ABDB-CCF013BE2C51}" srcOrd="1" destOrd="0" presId="urn:microsoft.com/office/officeart/2005/8/layout/orgChart1"/>
    <dgm:cxn modelId="{082A8884-35AC-4CA1-8C91-91A0D4FD7969}" type="presOf" srcId="{3BBB6181-6044-4940-B913-C8AF5AE846B5}" destId="{B194624A-58FE-4C3F-9381-313FA4CF88B3}" srcOrd="1" destOrd="0" presId="urn:microsoft.com/office/officeart/2005/8/layout/orgChart1"/>
    <dgm:cxn modelId="{9F256B85-E535-48F7-A3F3-47F140F18CE7}" type="presOf" srcId="{01C08BFB-7C3E-4B60-8F44-78242CEB67BD}" destId="{97D7325E-873F-4D24-93B4-B20D4DB063CC}" srcOrd="0" destOrd="0" presId="urn:microsoft.com/office/officeart/2005/8/layout/orgChart1"/>
    <dgm:cxn modelId="{55D1DF8B-477B-450B-9321-B6F77B746D74}" srcId="{01C08BFB-7C3E-4B60-8F44-78242CEB67BD}" destId="{1ADD21BA-41F3-4113-97DC-32CD5A9F1EB0}" srcOrd="1" destOrd="0" parTransId="{31DCD762-0C84-4849-8E2C-91E4C73B3EC5}" sibTransId="{63F7C3B2-4BCD-4C2C-B5D4-068718B79BA4}"/>
    <dgm:cxn modelId="{DAF7DB8C-74DF-467F-8622-F99F47E79BE2}" type="presOf" srcId="{9EB8F10B-BADD-4D87-9D1E-FF70EF96E178}" destId="{41B36A34-ED9E-4CA3-86AC-C2865538FB4D}" srcOrd="0" destOrd="0" presId="urn:microsoft.com/office/officeart/2005/8/layout/orgChart1"/>
    <dgm:cxn modelId="{78BBBB8D-3754-4A04-9F20-0A4CB6B5623B}" type="presOf" srcId="{BBB158CE-7CB0-4F50-AF33-92AF57F4A823}" destId="{8541EA93-434E-42DE-ABCA-79F5FCCCF038}" srcOrd="0" destOrd="0" presId="urn:microsoft.com/office/officeart/2005/8/layout/orgChart1"/>
    <dgm:cxn modelId="{2F6185A2-8D2D-4532-8653-BBCE600156F6}" type="presOf" srcId="{4884B862-F87D-4BC2-89ED-6C6CCB00E3B4}" destId="{1E379711-3B4D-4ABF-A68D-73FC14959F94}" srcOrd="0" destOrd="0" presId="urn:microsoft.com/office/officeart/2005/8/layout/orgChart1"/>
    <dgm:cxn modelId="{D0F040A6-B9C0-4DEE-867C-76BCDBD0FE37}" srcId="{937A796A-5C53-4E4B-B872-FAF7F8ED85D7}" destId="{7E6B158D-D770-441F-B387-427AC03C6ACD}" srcOrd="1" destOrd="0" parTransId="{4884B862-F87D-4BC2-89ED-6C6CCB00E3B4}" sibTransId="{B133B1C5-E09F-4AE1-AB16-0B82088133C1}"/>
    <dgm:cxn modelId="{5B9124A7-5A6A-4C36-B56D-D0AF3F6747F5}" type="presOf" srcId="{86285FE8-CCC0-486A-A782-BFAC79DA9636}" destId="{5B2F856D-3492-4111-96B9-B074F8D4328D}" srcOrd="0" destOrd="0" presId="urn:microsoft.com/office/officeart/2005/8/layout/orgChart1"/>
    <dgm:cxn modelId="{8B5129AF-35E6-43B2-BBBC-571E4C1BE496}" type="presOf" srcId="{BFD250EE-3B13-4C16-B8D7-77F131F2D19B}" destId="{29AE5D63-220A-402F-B9BF-8E8DD083EB91}" srcOrd="0" destOrd="0" presId="urn:microsoft.com/office/officeart/2005/8/layout/orgChart1"/>
    <dgm:cxn modelId="{15A140B2-8209-41E3-8829-19EDF2F02F0D}" type="presOf" srcId="{2CF8C279-EF58-4721-8A80-12F38C325EAA}" destId="{D79B9DBA-FB9F-40C4-A9B8-96904E3751FA}" srcOrd="0" destOrd="0" presId="urn:microsoft.com/office/officeart/2005/8/layout/orgChart1"/>
    <dgm:cxn modelId="{D7094DB2-A815-4597-AE61-4C8E795DC1E5}" type="presOf" srcId="{86285FE8-CCC0-486A-A782-BFAC79DA9636}" destId="{158D0CDF-DB47-4EED-B503-6A5DC19FA387}" srcOrd="1" destOrd="0" presId="urn:microsoft.com/office/officeart/2005/8/layout/orgChart1"/>
    <dgm:cxn modelId="{B37265B3-3F41-4DD7-BBAA-DB3A4992DAEB}" type="presOf" srcId="{937A796A-5C53-4E4B-B872-FAF7F8ED85D7}" destId="{9A86656E-A5FD-42B1-99EE-39274B38F322}" srcOrd="0" destOrd="0" presId="urn:microsoft.com/office/officeart/2005/8/layout/orgChart1"/>
    <dgm:cxn modelId="{54CCE1B9-6E89-4376-97CD-AE0926818BE8}" type="presOf" srcId="{783BC36C-508B-4886-81CF-CEF26214117E}" destId="{3AC6F28B-48F1-4D53-8344-F4703BA9A2B0}" srcOrd="0" destOrd="0" presId="urn:microsoft.com/office/officeart/2005/8/layout/orgChart1"/>
    <dgm:cxn modelId="{0C678BC4-F605-4821-A47E-8482E75EEEB2}" type="presOf" srcId="{1ADD21BA-41F3-4113-97DC-32CD5A9F1EB0}" destId="{45FDCFE2-AE82-4968-937F-7DAB63FD6C17}" srcOrd="1" destOrd="0" presId="urn:microsoft.com/office/officeart/2005/8/layout/orgChart1"/>
    <dgm:cxn modelId="{5644B4C6-CB70-4A32-B268-F3D2880AE3A4}" type="presOf" srcId="{5D4FAEB9-155B-4C61-8B0D-7DD93285311F}" destId="{85989BB6-7313-437E-8305-EDACE0D2B8FA}" srcOrd="0" destOrd="0" presId="urn:microsoft.com/office/officeart/2005/8/layout/orgChart1"/>
    <dgm:cxn modelId="{327121CA-1D40-4E0B-AFC0-CC04B29BEAD9}" type="presOf" srcId="{7E6B158D-D770-441F-B387-427AC03C6ACD}" destId="{DA384BDD-03BF-4A77-B55B-73AFD4A169D3}" srcOrd="1" destOrd="0" presId="urn:microsoft.com/office/officeart/2005/8/layout/orgChart1"/>
    <dgm:cxn modelId="{24FA5ED3-11FF-4871-9920-471080FD07CF}" type="presOf" srcId="{F29782A5-6A7D-4156-9AC7-DC9724B8EC47}" destId="{6D5E03AD-0E40-4746-992A-1BE2FDDEBBEE}" srcOrd="0" destOrd="0" presId="urn:microsoft.com/office/officeart/2005/8/layout/orgChart1"/>
    <dgm:cxn modelId="{A65A71DF-4676-420C-A06C-7ECCE311E6F2}" srcId="{01C08BFB-7C3E-4B60-8F44-78242CEB67BD}" destId="{C7ECEFCA-B90F-47FB-8C96-C7856D04889B}" srcOrd="2" destOrd="0" parTransId="{D536293D-C818-4094-8F66-81E223BDA0C8}" sibTransId="{86479EE4-AA92-4225-B477-8C6BE5EB984C}"/>
    <dgm:cxn modelId="{FBF3A7E0-88DD-4167-93C1-966EB30C0F6E}" srcId="{BFD250EE-3B13-4C16-B8D7-77F131F2D19B}" destId="{2CBB29C6-97D5-41B0-A196-A0C9ED48C886}" srcOrd="0" destOrd="0" parTransId="{FBFAA797-8E3C-40BD-81C5-5CA58B6ABCFF}" sibTransId="{5FEB912B-425A-40AD-A98E-346C79B78C1C}"/>
    <dgm:cxn modelId="{0D3AFDE2-CB85-431B-A23A-8EFE224C31C9}" type="presOf" srcId="{783BC36C-508B-4886-81CF-CEF26214117E}" destId="{764C60F1-B130-4030-9460-79EA9850D216}" srcOrd="1" destOrd="0" presId="urn:microsoft.com/office/officeart/2005/8/layout/orgChart1"/>
    <dgm:cxn modelId="{22EBD9E4-F8AE-4935-8CAF-272EB0C7C9D3}" type="presOf" srcId="{1270A1CC-EC5C-48FE-B890-D0BBBF5EDE2A}" destId="{07F17392-56C9-4C39-B588-10EA2F1A09AF}" srcOrd="0" destOrd="0" presId="urn:microsoft.com/office/officeart/2005/8/layout/orgChart1"/>
    <dgm:cxn modelId="{36C983E5-3286-4AE8-8586-F1A94C0E48E5}" type="presOf" srcId="{C7ECEFCA-B90F-47FB-8C96-C7856D04889B}" destId="{72B1D9F6-B2F5-480E-96FD-37D0CAE8FFC9}" srcOrd="1" destOrd="0" presId="urn:microsoft.com/office/officeart/2005/8/layout/orgChart1"/>
    <dgm:cxn modelId="{BF24E8E7-D901-4DBF-B175-B8A4BEC7F771}" type="presOf" srcId="{CC113C77-6F0C-423D-B90D-2EE95112725A}" destId="{8E1C7A44-B712-4CE5-AACF-46396E0CC05A}" srcOrd="0" destOrd="0" presId="urn:microsoft.com/office/officeart/2005/8/layout/orgChart1"/>
    <dgm:cxn modelId="{0D0A2DEE-719E-432A-88CD-CE27EF50875F}" type="presOf" srcId="{01C08BFB-7C3E-4B60-8F44-78242CEB67BD}" destId="{20EAA5A5-ACFB-4896-8E49-92A8B023E564}" srcOrd="1" destOrd="0" presId="urn:microsoft.com/office/officeart/2005/8/layout/orgChart1"/>
    <dgm:cxn modelId="{B6F23DFC-B849-43A8-88AE-E79B0541DB9F}" type="presOf" srcId="{FBFAA797-8E3C-40BD-81C5-5CA58B6ABCFF}" destId="{112CC36D-B0AC-4366-A836-63EB0D3BE17B}" srcOrd="0" destOrd="0" presId="urn:microsoft.com/office/officeart/2005/8/layout/orgChart1"/>
    <dgm:cxn modelId="{37B0F2FD-95F2-4F9E-A595-0561B3D5EF19}" srcId="{01C08BFB-7C3E-4B60-8F44-78242CEB67BD}" destId="{BFD250EE-3B13-4C16-B8D7-77F131F2D19B}" srcOrd="0" destOrd="0" parTransId="{5D4FAEB9-155B-4C61-8B0D-7DD93285311F}" sibTransId="{EFC5EA37-815C-4948-AECA-4F7469FE3454}"/>
    <dgm:cxn modelId="{D795E9A1-9DE5-4D6C-B4F9-2C27653E5329}" type="presParOf" srcId="{6D5E03AD-0E40-4746-992A-1BE2FDDEBBEE}" destId="{27414768-7DCA-42B4-8179-B9AA343CECC0}" srcOrd="0" destOrd="0" presId="urn:microsoft.com/office/officeart/2005/8/layout/orgChart1"/>
    <dgm:cxn modelId="{C274D1DA-12DC-44C7-8A49-BDD64CEE22D2}" type="presParOf" srcId="{27414768-7DCA-42B4-8179-B9AA343CECC0}" destId="{AB8D1564-A158-4C9A-97F5-FB0D9A6CD4BF}" srcOrd="0" destOrd="0" presId="urn:microsoft.com/office/officeart/2005/8/layout/orgChart1"/>
    <dgm:cxn modelId="{C857A9DC-39A8-4D89-9BB3-E2193868E0BF}" type="presParOf" srcId="{AB8D1564-A158-4C9A-97F5-FB0D9A6CD4BF}" destId="{97D7325E-873F-4D24-93B4-B20D4DB063CC}" srcOrd="0" destOrd="0" presId="urn:microsoft.com/office/officeart/2005/8/layout/orgChart1"/>
    <dgm:cxn modelId="{EAF7FC6E-98D1-43A5-9971-793F9B2A7885}" type="presParOf" srcId="{AB8D1564-A158-4C9A-97F5-FB0D9A6CD4BF}" destId="{20EAA5A5-ACFB-4896-8E49-92A8B023E564}" srcOrd="1" destOrd="0" presId="urn:microsoft.com/office/officeart/2005/8/layout/orgChart1"/>
    <dgm:cxn modelId="{DC494A38-A6FE-4C17-AE7B-0074031370F5}" type="presParOf" srcId="{27414768-7DCA-42B4-8179-B9AA343CECC0}" destId="{25367BD8-14B1-4449-82F0-C63F2F2E2372}" srcOrd="1" destOrd="0" presId="urn:microsoft.com/office/officeart/2005/8/layout/orgChart1"/>
    <dgm:cxn modelId="{2E2DF289-3D62-4217-BE17-C412A67CD522}" type="presParOf" srcId="{27414768-7DCA-42B4-8179-B9AA343CECC0}" destId="{F801203F-F1F4-4E08-BAB0-581A835836C2}" srcOrd="2" destOrd="0" presId="urn:microsoft.com/office/officeart/2005/8/layout/orgChart1"/>
    <dgm:cxn modelId="{F72B7FF8-7F58-45B6-B1C9-11BC1DAF1A2F}" type="presParOf" srcId="{F801203F-F1F4-4E08-BAB0-581A835836C2}" destId="{85989BB6-7313-437E-8305-EDACE0D2B8FA}" srcOrd="0" destOrd="0" presId="urn:microsoft.com/office/officeart/2005/8/layout/orgChart1"/>
    <dgm:cxn modelId="{95B84698-FA37-4152-BEBA-2A738AA8B4BD}" type="presParOf" srcId="{F801203F-F1F4-4E08-BAB0-581A835836C2}" destId="{A13D72A0-155E-4133-8AFE-096362EBE607}" srcOrd="1" destOrd="0" presId="urn:microsoft.com/office/officeart/2005/8/layout/orgChart1"/>
    <dgm:cxn modelId="{3742D717-A001-4EBF-9522-79DE5992549A}" type="presParOf" srcId="{A13D72A0-155E-4133-8AFE-096362EBE607}" destId="{9AB4AA0C-DD7E-46E6-8900-05FC378197D7}" srcOrd="0" destOrd="0" presId="urn:microsoft.com/office/officeart/2005/8/layout/orgChart1"/>
    <dgm:cxn modelId="{141528A9-BE13-48C1-84F7-143E7D60593E}" type="presParOf" srcId="{9AB4AA0C-DD7E-46E6-8900-05FC378197D7}" destId="{29AE5D63-220A-402F-B9BF-8E8DD083EB91}" srcOrd="0" destOrd="0" presId="urn:microsoft.com/office/officeart/2005/8/layout/orgChart1"/>
    <dgm:cxn modelId="{C45772A1-C1F2-4D70-ACF2-D747EE488584}" type="presParOf" srcId="{9AB4AA0C-DD7E-46E6-8900-05FC378197D7}" destId="{937D0644-5519-4C84-821E-9C6459A7E904}" srcOrd="1" destOrd="0" presId="urn:microsoft.com/office/officeart/2005/8/layout/orgChart1"/>
    <dgm:cxn modelId="{B13702CE-4C93-4668-A17E-60E7BC2CF306}" type="presParOf" srcId="{A13D72A0-155E-4133-8AFE-096362EBE607}" destId="{BF9191E0-BD03-41C2-AF64-A02613BE28E4}" srcOrd="1" destOrd="0" presId="urn:microsoft.com/office/officeart/2005/8/layout/orgChart1"/>
    <dgm:cxn modelId="{969F664D-DF69-4D52-99B4-D54704FF4BC7}" type="presParOf" srcId="{A13D72A0-155E-4133-8AFE-096362EBE607}" destId="{99CCD212-ED23-4A49-A17D-635D75E04F08}" srcOrd="2" destOrd="0" presId="urn:microsoft.com/office/officeart/2005/8/layout/orgChart1"/>
    <dgm:cxn modelId="{B855E224-420C-4A95-BE6E-F969F161D189}" type="presParOf" srcId="{99CCD212-ED23-4A49-A17D-635D75E04F08}" destId="{112CC36D-B0AC-4366-A836-63EB0D3BE17B}" srcOrd="0" destOrd="0" presId="urn:microsoft.com/office/officeart/2005/8/layout/orgChart1"/>
    <dgm:cxn modelId="{FE278EF7-E1FD-495F-8D5C-4B173DF9909A}" type="presParOf" srcId="{99CCD212-ED23-4A49-A17D-635D75E04F08}" destId="{16E54E59-45DD-4D47-972E-1F8762869B18}" srcOrd="1" destOrd="0" presId="urn:microsoft.com/office/officeart/2005/8/layout/orgChart1"/>
    <dgm:cxn modelId="{6930911B-EDE1-4F68-8733-3FDCD9648347}" type="presParOf" srcId="{16E54E59-45DD-4D47-972E-1F8762869B18}" destId="{2F4F4527-FC60-45D4-A854-1AC6DD836749}" srcOrd="0" destOrd="0" presId="urn:microsoft.com/office/officeart/2005/8/layout/orgChart1"/>
    <dgm:cxn modelId="{23A0F00A-6A51-4A4B-85E1-717F36B920DE}" type="presParOf" srcId="{2F4F4527-FC60-45D4-A854-1AC6DD836749}" destId="{87BFF08B-7BE9-4C89-8304-B6C5CD5AFD4A}" srcOrd="0" destOrd="0" presId="urn:microsoft.com/office/officeart/2005/8/layout/orgChart1"/>
    <dgm:cxn modelId="{6379BEA3-591D-4D5A-81CF-951A0824B989}" type="presParOf" srcId="{2F4F4527-FC60-45D4-A854-1AC6DD836749}" destId="{9B87EFBF-B187-4CF4-9777-AD6B7E8B575E}" srcOrd="1" destOrd="0" presId="urn:microsoft.com/office/officeart/2005/8/layout/orgChart1"/>
    <dgm:cxn modelId="{3D8050B4-F695-4BAD-89A0-E63CC24E2688}" type="presParOf" srcId="{16E54E59-45DD-4D47-972E-1F8762869B18}" destId="{9833B129-7D1A-49EA-8B24-989E9C4D8FF3}" srcOrd="1" destOrd="0" presId="urn:microsoft.com/office/officeart/2005/8/layout/orgChart1"/>
    <dgm:cxn modelId="{93D21E62-673E-4F3D-87FF-6C08F661A604}" type="presParOf" srcId="{16E54E59-45DD-4D47-972E-1F8762869B18}" destId="{79F0843A-8DA3-47C2-BB7B-14F394AA6722}" srcOrd="2" destOrd="0" presId="urn:microsoft.com/office/officeart/2005/8/layout/orgChart1"/>
    <dgm:cxn modelId="{75AF22FB-B866-4C87-B6B1-D6D97AE1D0D9}" type="presParOf" srcId="{79F0843A-8DA3-47C2-BB7B-14F394AA6722}" destId="{8541EA93-434E-42DE-ABCA-79F5FCCCF038}" srcOrd="0" destOrd="0" presId="urn:microsoft.com/office/officeart/2005/8/layout/orgChart1"/>
    <dgm:cxn modelId="{75AA6BFD-150C-4611-9036-60DCCA7579F7}" type="presParOf" srcId="{79F0843A-8DA3-47C2-BB7B-14F394AA6722}" destId="{E41CAED3-064F-4407-914D-47985B30D29B}" srcOrd="1" destOrd="0" presId="urn:microsoft.com/office/officeart/2005/8/layout/orgChart1"/>
    <dgm:cxn modelId="{9CDD04A6-DCB0-43F7-8A8D-7E13F0FF4662}" type="presParOf" srcId="{E41CAED3-064F-4407-914D-47985B30D29B}" destId="{08B350CA-6CB0-48B8-9A92-794DFA01922F}" srcOrd="0" destOrd="0" presId="urn:microsoft.com/office/officeart/2005/8/layout/orgChart1"/>
    <dgm:cxn modelId="{438B2B63-8644-404B-936F-7E2E06FF551D}" type="presParOf" srcId="{08B350CA-6CB0-48B8-9A92-794DFA01922F}" destId="{7D924472-BF8E-4391-A6C2-4AD9554B5A38}" srcOrd="0" destOrd="0" presId="urn:microsoft.com/office/officeart/2005/8/layout/orgChart1"/>
    <dgm:cxn modelId="{1CB02CEA-5825-4CA7-8E58-3FBC39092381}" type="presParOf" srcId="{08B350CA-6CB0-48B8-9A92-794DFA01922F}" destId="{B194624A-58FE-4C3F-9381-313FA4CF88B3}" srcOrd="1" destOrd="0" presId="urn:microsoft.com/office/officeart/2005/8/layout/orgChart1"/>
    <dgm:cxn modelId="{E11E89E6-D199-478B-AF2E-6C9A478171A3}" type="presParOf" srcId="{E41CAED3-064F-4407-914D-47985B30D29B}" destId="{70AA9C24-D752-4A7B-82BC-97DFA7A8C9E3}" srcOrd="1" destOrd="0" presId="urn:microsoft.com/office/officeart/2005/8/layout/orgChart1"/>
    <dgm:cxn modelId="{A37AC252-79D5-4AD3-93C2-464B80646F4F}" type="presParOf" srcId="{E41CAED3-064F-4407-914D-47985B30D29B}" destId="{CAFF0798-AF25-4DFC-93D6-5D401EEF9764}" srcOrd="2" destOrd="0" presId="urn:microsoft.com/office/officeart/2005/8/layout/orgChart1"/>
    <dgm:cxn modelId="{2C44B3CA-9AA5-457E-AA40-46FD3B11B7C1}" type="presParOf" srcId="{79F0843A-8DA3-47C2-BB7B-14F394AA6722}" destId="{A6FEB7BF-FD6C-4BCC-82E9-E717D486B080}" srcOrd="2" destOrd="0" presId="urn:microsoft.com/office/officeart/2005/8/layout/orgChart1"/>
    <dgm:cxn modelId="{06574699-0895-4918-A6DB-52336C2DF99F}" type="presParOf" srcId="{79F0843A-8DA3-47C2-BB7B-14F394AA6722}" destId="{20760DC5-44CA-497B-A08B-3F4249E52395}" srcOrd="3" destOrd="0" presId="urn:microsoft.com/office/officeart/2005/8/layout/orgChart1"/>
    <dgm:cxn modelId="{D6119269-07B8-4889-A71B-7BB7E2074786}" type="presParOf" srcId="{20760DC5-44CA-497B-A08B-3F4249E52395}" destId="{845B525A-9A68-4A52-B4B2-6AE9FD51D2BC}" srcOrd="0" destOrd="0" presId="urn:microsoft.com/office/officeart/2005/8/layout/orgChart1"/>
    <dgm:cxn modelId="{E044F91B-C5B1-4911-B0BF-06BB8610ED00}" type="presParOf" srcId="{845B525A-9A68-4A52-B4B2-6AE9FD51D2BC}" destId="{5B2F856D-3492-4111-96B9-B074F8D4328D}" srcOrd="0" destOrd="0" presId="urn:microsoft.com/office/officeart/2005/8/layout/orgChart1"/>
    <dgm:cxn modelId="{0068426B-BF6D-4863-8219-96CB25F48048}" type="presParOf" srcId="{845B525A-9A68-4A52-B4B2-6AE9FD51D2BC}" destId="{158D0CDF-DB47-4EED-B503-6A5DC19FA387}" srcOrd="1" destOrd="0" presId="urn:microsoft.com/office/officeart/2005/8/layout/orgChart1"/>
    <dgm:cxn modelId="{A97D6DA2-5EDC-4C15-AA16-8E5DFDF9060E}" type="presParOf" srcId="{20760DC5-44CA-497B-A08B-3F4249E52395}" destId="{58BFB0DF-E554-43EF-B536-6F0964F18235}" srcOrd="1" destOrd="0" presId="urn:microsoft.com/office/officeart/2005/8/layout/orgChart1"/>
    <dgm:cxn modelId="{AE1AA6B9-0283-4809-BC84-C3F69AFAA326}" type="presParOf" srcId="{20760DC5-44CA-497B-A08B-3F4249E52395}" destId="{6164EA4E-1517-41C4-B36A-25F74FDF08CF}" srcOrd="2" destOrd="0" presId="urn:microsoft.com/office/officeart/2005/8/layout/orgChart1"/>
    <dgm:cxn modelId="{F40B3A81-B31A-4E41-8DB6-5D0E54EB5109}" type="presParOf" srcId="{99CCD212-ED23-4A49-A17D-635D75E04F08}" destId="{07F17392-56C9-4C39-B588-10EA2F1A09AF}" srcOrd="2" destOrd="0" presId="urn:microsoft.com/office/officeart/2005/8/layout/orgChart1"/>
    <dgm:cxn modelId="{0170AE23-B589-4D9C-8A47-8EF53FB06993}" type="presParOf" srcId="{99CCD212-ED23-4A49-A17D-635D75E04F08}" destId="{4F7E30E8-2E37-484F-8251-E76E87299382}" srcOrd="3" destOrd="0" presId="urn:microsoft.com/office/officeart/2005/8/layout/orgChart1"/>
    <dgm:cxn modelId="{D0B3DC72-CB8E-447A-BB41-FD42E560B89E}" type="presParOf" srcId="{4F7E30E8-2E37-484F-8251-E76E87299382}" destId="{A04D3D58-A198-4D46-B5E5-11D1FE9447BF}" srcOrd="0" destOrd="0" presId="urn:microsoft.com/office/officeart/2005/8/layout/orgChart1"/>
    <dgm:cxn modelId="{0D51D337-1F61-4A18-84E6-790C5C89A837}" type="presParOf" srcId="{A04D3D58-A198-4D46-B5E5-11D1FE9447BF}" destId="{9A86656E-A5FD-42B1-99EE-39274B38F322}" srcOrd="0" destOrd="0" presId="urn:microsoft.com/office/officeart/2005/8/layout/orgChart1"/>
    <dgm:cxn modelId="{EA9769B4-A9AC-422C-B4CF-3F4FC8117F3E}" type="presParOf" srcId="{A04D3D58-A198-4D46-B5E5-11D1FE9447BF}" destId="{2E8DF38F-6866-47D8-990A-B53596EB629E}" srcOrd="1" destOrd="0" presId="urn:microsoft.com/office/officeart/2005/8/layout/orgChart1"/>
    <dgm:cxn modelId="{1A42BFC8-4ADF-4A95-94EA-992D8B93D05B}" type="presParOf" srcId="{4F7E30E8-2E37-484F-8251-E76E87299382}" destId="{345E59AE-EA39-4FD0-B3D2-206AAA8C9D75}" srcOrd="1" destOrd="0" presId="urn:microsoft.com/office/officeart/2005/8/layout/orgChart1"/>
    <dgm:cxn modelId="{83882C70-D483-44B4-8DE4-18BB1F6814CA}" type="presParOf" srcId="{4F7E30E8-2E37-484F-8251-E76E87299382}" destId="{4CDE39F6-1FF4-4975-B025-3D03CD7AF7DD}" srcOrd="2" destOrd="0" presId="urn:microsoft.com/office/officeart/2005/8/layout/orgChart1"/>
    <dgm:cxn modelId="{AF244153-6EAB-47A1-B643-967765D46309}" type="presParOf" srcId="{4CDE39F6-1FF4-4975-B025-3D03CD7AF7DD}" destId="{8E1C7A44-B712-4CE5-AACF-46396E0CC05A}" srcOrd="0" destOrd="0" presId="urn:microsoft.com/office/officeart/2005/8/layout/orgChart1"/>
    <dgm:cxn modelId="{3D46182B-9C43-4030-9D3B-396F23E63F69}" type="presParOf" srcId="{4CDE39F6-1FF4-4975-B025-3D03CD7AF7DD}" destId="{F040F8EA-5D69-439D-A661-27D7D0EEFAE5}" srcOrd="1" destOrd="0" presId="urn:microsoft.com/office/officeart/2005/8/layout/orgChart1"/>
    <dgm:cxn modelId="{AF8BD3A5-4420-4DA0-BB6F-C49798953588}" type="presParOf" srcId="{F040F8EA-5D69-439D-A661-27D7D0EEFAE5}" destId="{83E57E9C-39B6-4403-9C2E-A102C2C38006}" srcOrd="0" destOrd="0" presId="urn:microsoft.com/office/officeart/2005/8/layout/orgChart1"/>
    <dgm:cxn modelId="{1C1D1C16-3C1F-4876-9858-4D4C1EF18097}" type="presParOf" srcId="{83E57E9C-39B6-4403-9C2E-A102C2C38006}" destId="{3AC6F28B-48F1-4D53-8344-F4703BA9A2B0}" srcOrd="0" destOrd="0" presId="urn:microsoft.com/office/officeart/2005/8/layout/orgChart1"/>
    <dgm:cxn modelId="{CC7452ED-69C4-4492-8EEE-EBED93E71113}" type="presParOf" srcId="{83E57E9C-39B6-4403-9C2E-A102C2C38006}" destId="{764C60F1-B130-4030-9460-79EA9850D216}" srcOrd="1" destOrd="0" presId="urn:microsoft.com/office/officeart/2005/8/layout/orgChart1"/>
    <dgm:cxn modelId="{FA0415E4-25B1-41A5-8E04-E2513A9BE0BE}" type="presParOf" srcId="{F040F8EA-5D69-439D-A661-27D7D0EEFAE5}" destId="{D0D4FC5A-580C-4486-AB0E-F111B6B10E86}" srcOrd="1" destOrd="0" presId="urn:microsoft.com/office/officeart/2005/8/layout/orgChart1"/>
    <dgm:cxn modelId="{583837C3-30B9-4D70-B8CD-EF44E3C51269}" type="presParOf" srcId="{F040F8EA-5D69-439D-A661-27D7D0EEFAE5}" destId="{DDC00059-C0BD-4393-A1E9-DB6590BC6691}" srcOrd="2" destOrd="0" presId="urn:microsoft.com/office/officeart/2005/8/layout/orgChart1"/>
    <dgm:cxn modelId="{AA8804DB-A6D0-4A21-83E9-BDD5D63F21BE}" type="presParOf" srcId="{4CDE39F6-1FF4-4975-B025-3D03CD7AF7DD}" destId="{1E379711-3B4D-4ABF-A68D-73FC14959F94}" srcOrd="2" destOrd="0" presId="urn:microsoft.com/office/officeart/2005/8/layout/orgChart1"/>
    <dgm:cxn modelId="{CC22DA4A-3F6A-4977-AD72-0154E171E024}" type="presParOf" srcId="{4CDE39F6-1FF4-4975-B025-3D03CD7AF7DD}" destId="{5CC0261E-6163-4F5F-9FAB-7BD5BAD11990}" srcOrd="3" destOrd="0" presId="urn:microsoft.com/office/officeart/2005/8/layout/orgChart1"/>
    <dgm:cxn modelId="{19FD6581-60C4-4C65-82B4-D8C57400E4A5}" type="presParOf" srcId="{5CC0261E-6163-4F5F-9FAB-7BD5BAD11990}" destId="{284AF56A-D879-4CE9-82E7-CB79BBB1DF22}" srcOrd="0" destOrd="0" presId="urn:microsoft.com/office/officeart/2005/8/layout/orgChart1"/>
    <dgm:cxn modelId="{0BE0F4CF-C3A1-4DB4-9C77-1D13F93328AB}" type="presParOf" srcId="{284AF56A-D879-4CE9-82E7-CB79BBB1DF22}" destId="{645531AC-25C2-4928-BDA3-370DD3A07B0F}" srcOrd="0" destOrd="0" presId="urn:microsoft.com/office/officeart/2005/8/layout/orgChart1"/>
    <dgm:cxn modelId="{424EA99F-D14D-4892-AA68-67572889160D}" type="presParOf" srcId="{284AF56A-D879-4CE9-82E7-CB79BBB1DF22}" destId="{DA384BDD-03BF-4A77-B55B-73AFD4A169D3}" srcOrd="1" destOrd="0" presId="urn:microsoft.com/office/officeart/2005/8/layout/orgChart1"/>
    <dgm:cxn modelId="{EE669921-5160-42F0-AF7B-03B6ACA5887F}" type="presParOf" srcId="{5CC0261E-6163-4F5F-9FAB-7BD5BAD11990}" destId="{115E4C83-4C92-4E73-965B-83042D4A8453}" srcOrd="1" destOrd="0" presId="urn:microsoft.com/office/officeart/2005/8/layout/orgChart1"/>
    <dgm:cxn modelId="{D422342B-4FF6-43F0-B212-115D0584CA73}" type="presParOf" srcId="{5CC0261E-6163-4F5F-9FAB-7BD5BAD11990}" destId="{B3069B1E-C71E-4057-9856-C4F9A6392173}" srcOrd="2" destOrd="0" presId="urn:microsoft.com/office/officeart/2005/8/layout/orgChart1"/>
    <dgm:cxn modelId="{2D114FE2-E6E2-4BF2-A632-22D58C062722}" type="presParOf" srcId="{F801203F-F1F4-4E08-BAB0-581A835836C2}" destId="{4769F7C0-71BF-41B3-853E-E079967E00E1}" srcOrd="2" destOrd="0" presId="urn:microsoft.com/office/officeart/2005/8/layout/orgChart1"/>
    <dgm:cxn modelId="{20B34658-4630-4CEB-8909-A1301FEA6486}" type="presParOf" srcId="{F801203F-F1F4-4E08-BAB0-581A835836C2}" destId="{FC6D9D11-37D9-41AA-A461-9AA4F2314694}" srcOrd="3" destOrd="0" presId="urn:microsoft.com/office/officeart/2005/8/layout/orgChart1"/>
    <dgm:cxn modelId="{FC4E186E-D6CF-4E93-92B7-3A71445EE57F}" type="presParOf" srcId="{FC6D9D11-37D9-41AA-A461-9AA4F2314694}" destId="{BD4C7692-81C6-4A56-8D61-F912B305676F}" srcOrd="0" destOrd="0" presId="urn:microsoft.com/office/officeart/2005/8/layout/orgChart1"/>
    <dgm:cxn modelId="{EE2F2A38-76B9-4D2E-BECE-D7E288EA9358}" type="presParOf" srcId="{BD4C7692-81C6-4A56-8D61-F912B305676F}" destId="{E54B6185-3E7E-45AB-9587-33A13C4F48C0}" srcOrd="0" destOrd="0" presId="urn:microsoft.com/office/officeart/2005/8/layout/orgChart1"/>
    <dgm:cxn modelId="{CD00B56A-1705-4BBC-A556-309ECC9A287E}" type="presParOf" srcId="{BD4C7692-81C6-4A56-8D61-F912B305676F}" destId="{45FDCFE2-AE82-4968-937F-7DAB63FD6C17}" srcOrd="1" destOrd="0" presId="urn:microsoft.com/office/officeart/2005/8/layout/orgChart1"/>
    <dgm:cxn modelId="{C8C3DDB5-4018-40AC-B669-9B6654856C8D}" type="presParOf" srcId="{FC6D9D11-37D9-41AA-A461-9AA4F2314694}" destId="{BEE68B6E-F173-43E5-85D0-A4A06CD34695}" srcOrd="1" destOrd="0" presId="urn:microsoft.com/office/officeart/2005/8/layout/orgChart1"/>
    <dgm:cxn modelId="{2F5739E8-22B1-4807-8419-2F3CEAA9C3D4}" type="presParOf" srcId="{FC6D9D11-37D9-41AA-A461-9AA4F2314694}" destId="{2AC39BFA-5000-441B-9D96-1B867E7B65ED}" srcOrd="2" destOrd="0" presId="urn:microsoft.com/office/officeart/2005/8/layout/orgChart1"/>
    <dgm:cxn modelId="{18F0B8BC-9C81-4705-8EE9-11309A5CA6C0}" type="presParOf" srcId="{2AC39BFA-5000-441B-9D96-1B867E7B65ED}" destId="{A87EBCDD-0B58-48F1-BA7F-426FE9D3D3F9}" srcOrd="0" destOrd="0" presId="urn:microsoft.com/office/officeart/2005/8/layout/orgChart1"/>
    <dgm:cxn modelId="{8F64C4C0-560B-4B69-8F51-0B646B15132F}" type="presParOf" srcId="{2AC39BFA-5000-441B-9D96-1B867E7B65ED}" destId="{3D5F1A76-6D43-44CF-8FA4-A0F473113EBE}" srcOrd="1" destOrd="0" presId="urn:microsoft.com/office/officeart/2005/8/layout/orgChart1"/>
    <dgm:cxn modelId="{40307F8D-BC5E-4811-92B3-8F6ADFB28498}" type="presParOf" srcId="{3D5F1A76-6D43-44CF-8FA4-A0F473113EBE}" destId="{24978BE1-9E58-4332-BBF8-5EEDE3B85DF5}" srcOrd="0" destOrd="0" presId="urn:microsoft.com/office/officeart/2005/8/layout/orgChart1"/>
    <dgm:cxn modelId="{F12A546E-EA5F-4742-90FA-7F1B064AFC28}" type="presParOf" srcId="{24978BE1-9E58-4332-BBF8-5EEDE3B85DF5}" destId="{D79B9DBA-FB9F-40C4-A9B8-96904E3751FA}" srcOrd="0" destOrd="0" presId="urn:microsoft.com/office/officeart/2005/8/layout/orgChart1"/>
    <dgm:cxn modelId="{DF7AC522-6D0B-4167-A375-F177DC46FC93}" type="presParOf" srcId="{24978BE1-9E58-4332-BBF8-5EEDE3B85DF5}" destId="{880F1FE2-3AD3-4AC7-BB0B-8544B52E21F0}" srcOrd="1" destOrd="0" presId="urn:microsoft.com/office/officeart/2005/8/layout/orgChart1"/>
    <dgm:cxn modelId="{A0B9D08F-83B8-494A-976A-1672345715C3}" type="presParOf" srcId="{3D5F1A76-6D43-44CF-8FA4-A0F473113EBE}" destId="{AAAD7B39-E47D-46C0-B5EF-093D4E4BEB1B}" srcOrd="1" destOrd="0" presId="urn:microsoft.com/office/officeart/2005/8/layout/orgChart1"/>
    <dgm:cxn modelId="{0FEB1B6D-E254-42FD-82F3-27496A23A4B3}" type="presParOf" srcId="{3D5F1A76-6D43-44CF-8FA4-A0F473113EBE}" destId="{5CA49A88-E9D9-4959-A969-8B43348B00EF}" srcOrd="2" destOrd="0" presId="urn:microsoft.com/office/officeart/2005/8/layout/orgChart1"/>
    <dgm:cxn modelId="{DF01FC7D-42BF-4550-B21F-6689462C358F}" type="presParOf" srcId="{2AC39BFA-5000-441B-9D96-1B867E7B65ED}" destId="{41B36A34-ED9E-4CA3-86AC-C2865538FB4D}" srcOrd="2" destOrd="0" presId="urn:microsoft.com/office/officeart/2005/8/layout/orgChart1"/>
    <dgm:cxn modelId="{F4F08D5C-C4C9-43E5-8D4C-60D68DDD0D21}" type="presParOf" srcId="{2AC39BFA-5000-441B-9D96-1B867E7B65ED}" destId="{1262A705-ED58-4064-BD1A-D6BE1E1B61E0}" srcOrd="3" destOrd="0" presId="urn:microsoft.com/office/officeart/2005/8/layout/orgChart1"/>
    <dgm:cxn modelId="{6B6D63D4-F3E2-4EB7-AD91-EFB42C5E65C9}" type="presParOf" srcId="{1262A705-ED58-4064-BD1A-D6BE1E1B61E0}" destId="{AABB9811-1183-491A-BB29-509966D8C21D}" srcOrd="0" destOrd="0" presId="urn:microsoft.com/office/officeart/2005/8/layout/orgChart1"/>
    <dgm:cxn modelId="{40E70CD2-E656-4267-9778-54421808FFE8}" type="presParOf" srcId="{AABB9811-1183-491A-BB29-509966D8C21D}" destId="{AC759AE3-A64A-483F-982B-CD3C4598758C}" srcOrd="0" destOrd="0" presId="urn:microsoft.com/office/officeart/2005/8/layout/orgChart1"/>
    <dgm:cxn modelId="{9BD93AA3-D284-4392-8498-62AD04DBF766}" type="presParOf" srcId="{AABB9811-1183-491A-BB29-509966D8C21D}" destId="{37E6001F-AC5C-40CA-ABDB-CCF013BE2C51}" srcOrd="1" destOrd="0" presId="urn:microsoft.com/office/officeart/2005/8/layout/orgChart1"/>
    <dgm:cxn modelId="{63C38127-6B3B-43AA-B2A9-EA2E13CB7452}" type="presParOf" srcId="{1262A705-ED58-4064-BD1A-D6BE1E1B61E0}" destId="{E8771837-D158-40C8-884F-929578CC8658}" srcOrd="1" destOrd="0" presId="urn:microsoft.com/office/officeart/2005/8/layout/orgChart1"/>
    <dgm:cxn modelId="{63202FA2-E266-47E6-8B06-359AE781BC47}" type="presParOf" srcId="{1262A705-ED58-4064-BD1A-D6BE1E1B61E0}" destId="{6B847019-AAA2-4FAF-A392-A2348C114ECB}" srcOrd="2" destOrd="0" presId="urn:microsoft.com/office/officeart/2005/8/layout/orgChart1"/>
    <dgm:cxn modelId="{A602C7E8-9246-405E-A116-20488D6D2D41}" type="presParOf" srcId="{F801203F-F1F4-4E08-BAB0-581A835836C2}" destId="{037891B8-18FA-4001-9E9F-6FE10A8E0AB2}" srcOrd="4" destOrd="0" presId="urn:microsoft.com/office/officeart/2005/8/layout/orgChart1"/>
    <dgm:cxn modelId="{FEDCE034-444A-4E2F-BD61-2C957AC698F7}" type="presParOf" srcId="{F801203F-F1F4-4E08-BAB0-581A835836C2}" destId="{A55C02E6-9F87-4B42-876B-7B937C5C2C7E}" srcOrd="5" destOrd="0" presId="urn:microsoft.com/office/officeart/2005/8/layout/orgChart1"/>
    <dgm:cxn modelId="{DAFDC867-C2B9-4012-B365-1ECCDC62371F}" type="presParOf" srcId="{A55C02E6-9F87-4B42-876B-7B937C5C2C7E}" destId="{D8397793-A8C2-446B-97FB-6E3E32B218DA}" srcOrd="0" destOrd="0" presId="urn:microsoft.com/office/officeart/2005/8/layout/orgChart1"/>
    <dgm:cxn modelId="{30A32B96-DADD-49C2-9F65-72CEA7D6C8B5}" type="presParOf" srcId="{D8397793-A8C2-446B-97FB-6E3E32B218DA}" destId="{9F549558-DFAB-4589-9DCF-01BB21629E0F}" srcOrd="0" destOrd="0" presId="urn:microsoft.com/office/officeart/2005/8/layout/orgChart1"/>
    <dgm:cxn modelId="{BF04EE12-4B32-4CCC-9FE5-B97737E82453}" type="presParOf" srcId="{D8397793-A8C2-446B-97FB-6E3E32B218DA}" destId="{72B1D9F6-B2F5-480E-96FD-37D0CAE8FFC9}" srcOrd="1" destOrd="0" presId="urn:microsoft.com/office/officeart/2005/8/layout/orgChart1"/>
    <dgm:cxn modelId="{6F437498-84CC-492A-BCA4-923F4C5467D7}" type="presParOf" srcId="{A55C02E6-9F87-4B42-876B-7B937C5C2C7E}" destId="{AB134487-C280-435B-BE44-0931B309FF74}" srcOrd="1" destOrd="0" presId="urn:microsoft.com/office/officeart/2005/8/layout/orgChart1"/>
    <dgm:cxn modelId="{8571A5A3-F0E1-4427-82B5-E3FF49E827A9}" type="presParOf" srcId="{A55C02E6-9F87-4B42-876B-7B937C5C2C7E}" destId="{351EF73A-A991-4A55-B9A4-9325FFF727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44E02A-C249-44A1-987C-B231EB5E9E48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554D5C2-94A7-4AF9-B897-476960984964}">
      <dgm:prSet phldrT="[Text]"/>
      <dgm:spPr/>
      <dgm:t>
        <a:bodyPr/>
        <a:lstStyle/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Expanded Access</a:t>
          </a:r>
        </a:p>
      </dgm:t>
    </dgm:pt>
    <dgm:pt modelId="{466E6229-FFAE-4503-BFF9-D30F63F2649D}" type="parTrans" cxnId="{8C7818FA-BBFB-4942-9B40-5D9A9FCF10C2}">
      <dgm:prSet/>
      <dgm:spPr/>
      <dgm:t>
        <a:bodyPr/>
        <a:lstStyle/>
        <a:p>
          <a:endParaRPr lang="en-US"/>
        </a:p>
      </dgm:t>
    </dgm:pt>
    <dgm:pt modelId="{32A5E1C3-208E-46E0-9024-6E12CA109AF4}" type="sibTrans" cxnId="{8C7818FA-BBFB-4942-9B40-5D9A9FCF10C2}">
      <dgm:prSet/>
      <dgm:spPr/>
      <dgm:t>
        <a:bodyPr/>
        <a:lstStyle/>
        <a:p>
          <a:endParaRPr lang="en-US"/>
        </a:p>
      </dgm:t>
    </dgm:pt>
    <dgm:pt modelId="{26EE73A3-2A69-45DC-AA90-EE4C25390DCC}">
      <dgm:prSet phldrT="[Text]"/>
      <dgm:spPr>
        <a:solidFill>
          <a:srgbClr val="7030A0"/>
        </a:solidFill>
        <a:ln>
          <a:noFill/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Emergency Use</a:t>
          </a:r>
        </a:p>
      </dgm:t>
    </dgm:pt>
    <dgm:pt modelId="{2ECFC274-AD3B-49D4-9ED4-107BE9AB4B13}" type="parTrans" cxnId="{6B1F28F2-A85C-4272-9AE9-19708828E1FA}">
      <dgm:prSet/>
      <dgm:spPr/>
      <dgm:t>
        <a:bodyPr/>
        <a:lstStyle/>
        <a:p>
          <a:endParaRPr lang="en-US"/>
        </a:p>
      </dgm:t>
    </dgm:pt>
    <dgm:pt modelId="{575A62A0-46E6-45DA-B352-B3759258D611}" type="sibTrans" cxnId="{6B1F28F2-A85C-4272-9AE9-19708828E1FA}">
      <dgm:prSet/>
      <dgm:spPr/>
      <dgm:t>
        <a:bodyPr/>
        <a:lstStyle/>
        <a:p>
          <a:endParaRPr lang="en-US"/>
        </a:p>
      </dgm:t>
    </dgm:pt>
    <dgm:pt modelId="{3245EFA6-D9FF-4C27-8749-FBDEC30B5DD5}">
      <dgm:prSet phldrT="[Text]"/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Compassionate Use</a:t>
          </a:r>
        </a:p>
      </dgm:t>
    </dgm:pt>
    <dgm:pt modelId="{B0CDACA1-766E-42AF-83EC-43DD36278ACA}" type="parTrans" cxnId="{C98DE4F9-CCF6-49E9-9F0C-48D106EBA34A}">
      <dgm:prSet/>
      <dgm:spPr/>
      <dgm:t>
        <a:bodyPr/>
        <a:lstStyle/>
        <a:p>
          <a:endParaRPr lang="en-US"/>
        </a:p>
      </dgm:t>
    </dgm:pt>
    <dgm:pt modelId="{04AD81B2-C102-4FE4-905B-4094B5A8DB9A}" type="sibTrans" cxnId="{C98DE4F9-CCF6-49E9-9F0C-48D106EBA34A}">
      <dgm:prSet/>
      <dgm:spPr/>
      <dgm:t>
        <a:bodyPr/>
        <a:lstStyle/>
        <a:p>
          <a:endParaRPr lang="en-US"/>
        </a:p>
      </dgm:t>
    </dgm:pt>
    <dgm:pt modelId="{E554E56C-FFB3-48AB-9938-27D6472A3DBE}" type="pres">
      <dgm:prSet presAssocID="{1544E02A-C249-44A1-987C-B231EB5E9E4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1A430EE-D749-4AA0-B32A-DA284D210A56}" type="pres">
      <dgm:prSet presAssocID="{B554D5C2-94A7-4AF9-B897-476960984964}" presName="hierRoot1" presStyleCnt="0">
        <dgm:presLayoutVars>
          <dgm:hierBranch val="init"/>
        </dgm:presLayoutVars>
      </dgm:prSet>
      <dgm:spPr/>
    </dgm:pt>
    <dgm:pt modelId="{8ADC3873-D653-4F76-8D6A-ECB6B73CFF8B}" type="pres">
      <dgm:prSet presAssocID="{B554D5C2-94A7-4AF9-B897-476960984964}" presName="rootComposite1" presStyleCnt="0"/>
      <dgm:spPr/>
    </dgm:pt>
    <dgm:pt modelId="{CDCD8010-D7AC-4DDD-ABDA-B2A370FB0F4E}" type="pres">
      <dgm:prSet presAssocID="{B554D5C2-94A7-4AF9-B897-476960984964}" presName="rootText1" presStyleLbl="node0" presStyleIdx="0" presStyleCnt="1">
        <dgm:presLayoutVars>
          <dgm:chPref val="3"/>
        </dgm:presLayoutVars>
      </dgm:prSet>
      <dgm:spPr/>
    </dgm:pt>
    <dgm:pt modelId="{67393105-19F8-4B28-AEC4-1C76A5852C64}" type="pres">
      <dgm:prSet presAssocID="{B554D5C2-94A7-4AF9-B897-476960984964}" presName="rootConnector1" presStyleLbl="node1" presStyleIdx="0" presStyleCnt="0"/>
      <dgm:spPr/>
    </dgm:pt>
    <dgm:pt modelId="{42F5ABF8-8659-4EA0-A928-E6BF45864A93}" type="pres">
      <dgm:prSet presAssocID="{B554D5C2-94A7-4AF9-B897-476960984964}" presName="hierChild2" presStyleCnt="0"/>
      <dgm:spPr/>
    </dgm:pt>
    <dgm:pt modelId="{B6478181-C4CF-4828-9278-FBA00AD249E6}" type="pres">
      <dgm:prSet presAssocID="{2ECFC274-AD3B-49D4-9ED4-107BE9AB4B13}" presName="Name37" presStyleLbl="parChTrans1D2" presStyleIdx="0" presStyleCnt="2"/>
      <dgm:spPr/>
    </dgm:pt>
    <dgm:pt modelId="{754D30AD-0E6F-4B90-A5ED-12BF188180B1}" type="pres">
      <dgm:prSet presAssocID="{26EE73A3-2A69-45DC-AA90-EE4C25390DCC}" presName="hierRoot2" presStyleCnt="0">
        <dgm:presLayoutVars>
          <dgm:hierBranch val="init"/>
        </dgm:presLayoutVars>
      </dgm:prSet>
      <dgm:spPr/>
    </dgm:pt>
    <dgm:pt modelId="{E0B80814-68F3-4FDD-B2FB-A2588A92AE6B}" type="pres">
      <dgm:prSet presAssocID="{26EE73A3-2A69-45DC-AA90-EE4C25390DCC}" presName="rootComposite" presStyleCnt="0"/>
      <dgm:spPr/>
    </dgm:pt>
    <dgm:pt modelId="{40AFAB06-D120-497E-A739-F150A8CFB879}" type="pres">
      <dgm:prSet presAssocID="{26EE73A3-2A69-45DC-AA90-EE4C25390DCC}" presName="rootText" presStyleLbl="node2" presStyleIdx="0" presStyleCnt="2">
        <dgm:presLayoutVars>
          <dgm:chPref val="3"/>
        </dgm:presLayoutVars>
      </dgm:prSet>
      <dgm:spPr/>
    </dgm:pt>
    <dgm:pt modelId="{73203D5D-D06C-4FF8-826D-F0542C5CEE6F}" type="pres">
      <dgm:prSet presAssocID="{26EE73A3-2A69-45DC-AA90-EE4C25390DCC}" presName="rootConnector" presStyleLbl="node2" presStyleIdx="0" presStyleCnt="2"/>
      <dgm:spPr/>
    </dgm:pt>
    <dgm:pt modelId="{FC77FD36-A095-4ECF-9657-E439F753611D}" type="pres">
      <dgm:prSet presAssocID="{26EE73A3-2A69-45DC-AA90-EE4C25390DCC}" presName="hierChild4" presStyleCnt="0"/>
      <dgm:spPr/>
    </dgm:pt>
    <dgm:pt modelId="{397D6EA0-2643-4B78-A160-29679F3AB1AA}" type="pres">
      <dgm:prSet presAssocID="{26EE73A3-2A69-45DC-AA90-EE4C25390DCC}" presName="hierChild5" presStyleCnt="0"/>
      <dgm:spPr/>
    </dgm:pt>
    <dgm:pt modelId="{AFB95ECF-4BD4-4F9E-AEF4-56860A936EFA}" type="pres">
      <dgm:prSet presAssocID="{B0CDACA1-766E-42AF-83EC-43DD36278ACA}" presName="Name37" presStyleLbl="parChTrans1D2" presStyleIdx="1" presStyleCnt="2"/>
      <dgm:spPr/>
    </dgm:pt>
    <dgm:pt modelId="{072C156B-DEB1-4858-A594-A7F19E33DD3A}" type="pres">
      <dgm:prSet presAssocID="{3245EFA6-D9FF-4C27-8749-FBDEC30B5DD5}" presName="hierRoot2" presStyleCnt="0">
        <dgm:presLayoutVars>
          <dgm:hierBranch val="init"/>
        </dgm:presLayoutVars>
      </dgm:prSet>
      <dgm:spPr/>
    </dgm:pt>
    <dgm:pt modelId="{9AB3D6B2-E6FD-4CAC-B6CC-A6A581B994A9}" type="pres">
      <dgm:prSet presAssocID="{3245EFA6-D9FF-4C27-8749-FBDEC30B5DD5}" presName="rootComposite" presStyleCnt="0"/>
      <dgm:spPr/>
    </dgm:pt>
    <dgm:pt modelId="{A8B6F5F7-03D6-40DC-B642-80024BFA8012}" type="pres">
      <dgm:prSet presAssocID="{3245EFA6-D9FF-4C27-8749-FBDEC30B5DD5}" presName="rootText" presStyleLbl="node2" presStyleIdx="1" presStyleCnt="2">
        <dgm:presLayoutVars>
          <dgm:chPref val="3"/>
        </dgm:presLayoutVars>
      </dgm:prSet>
      <dgm:spPr/>
    </dgm:pt>
    <dgm:pt modelId="{A63E9AD5-59CA-45BC-AFD0-D970C1FBA0D0}" type="pres">
      <dgm:prSet presAssocID="{3245EFA6-D9FF-4C27-8749-FBDEC30B5DD5}" presName="rootConnector" presStyleLbl="node2" presStyleIdx="1" presStyleCnt="2"/>
      <dgm:spPr/>
    </dgm:pt>
    <dgm:pt modelId="{4F5D62B6-9F3A-4B08-842C-8D5708044897}" type="pres">
      <dgm:prSet presAssocID="{3245EFA6-D9FF-4C27-8749-FBDEC30B5DD5}" presName="hierChild4" presStyleCnt="0"/>
      <dgm:spPr/>
    </dgm:pt>
    <dgm:pt modelId="{02F75D06-BFA6-48A6-AFDF-D66CB27AB76C}" type="pres">
      <dgm:prSet presAssocID="{3245EFA6-D9FF-4C27-8749-FBDEC30B5DD5}" presName="hierChild5" presStyleCnt="0"/>
      <dgm:spPr/>
    </dgm:pt>
    <dgm:pt modelId="{CCC7C87E-FAB0-4858-8168-687DF0D33938}" type="pres">
      <dgm:prSet presAssocID="{B554D5C2-94A7-4AF9-B897-476960984964}" presName="hierChild3" presStyleCnt="0"/>
      <dgm:spPr/>
    </dgm:pt>
  </dgm:ptLst>
  <dgm:cxnLst>
    <dgm:cxn modelId="{A5F14D0D-0BA3-4860-8666-02574531E632}" type="presOf" srcId="{3245EFA6-D9FF-4C27-8749-FBDEC30B5DD5}" destId="{A8B6F5F7-03D6-40DC-B642-80024BFA8012}" srcOrd="0" destOrd="0" presId="urn:microsoft.com/office/officeart/2005/8/layout/orgChart1"/>
    <dgm:cxn modelId="{36596316-5888-4B7C-A10A-0C9B29147B9F}" type="presOf" srcId="{26EE73A3-2A69-45DC-AA90-EE4C25390DCC}" destId="{40AFAB06-D120-497E-A739-F150A8CFB879}" srcOrd="0" destOrd="0" presId="urn:microsoft.com/office/officeart/2005/8/layout/orgChart1"/>
    <dgm:cxn modelId="{7BC14616-972C-4FF9-B8F5-3C0801B08DE6}" type="presOf" srcId="{B0CDACA1-766E-42AF-83EC-43DD36278ACA}" destId="{AFB95ECF-4BD4-4F9E-AEF4-56860A936EFA}" srcOrd="0" destOrd="0" presId="urn:microsoft.com/office/officeart/2005/8/layout/orgChart1"/>
    <dgm:cxn modelId="{39F8D836-1FA7-4ADA-8DC1-24A09D8170DF}" type="presOf" srcId="{1544E02A-C249-44A1-987C-B231EB5E9E48}" destId="{E554E56C-FFB3-48AB-9938-27D6472A3DBE}" srcOrd="0" destOrd="0" presId="urn:microsoft.com/office/officeart/2005/8/layout/orgChart1"/>
    <dgm:cxn modelId="{09CC937D-2FD3-4E25-A5F1-81CC55C4BCC1}" type="presOf" srcId="{3245EFA6-D9FF-4C27-8749-FBDEC30B5DD5}" destId="{A63E9AD5-59CA-45BC-AFD0-D970C1FBA0D0}" srcOrd="1" destOrd="0" presId="urn:microsoft.com/office/officeart/2005/8/layout/orgChart1"/>
    <dgm:cxn modelId="{054CC68C-A798-449D-BF1F-D98ABD2CA3C4}" type="presOf" srcId="{B554D5C2-94A7-4AF9-B897-476960984964}" destId="{67393105-19F8-4B28-AEC4-1C76A5852C64}" srcOrd="1" destOrd="0" presId="urn:microsoft.com/office/officeart/2005/8/layout/orgChart1"/>
    <dgm:cxn modelId="{07AF5FBD-015F-4036-BCAF-26B5A2BD0F40}" type="presOf" srcId="{26EE73A3-2A69-45DC-AA90-EE4C25390DCC}" destId="{73203D5D-D06C-4FF8-826D-F0542C5CEE6F}" srcOrd="1" destOrd="0" presId="urn:microsoft.com/office/officeart/2005/8/layout/orgChart1"/>
    <dgm:cxn modelId="{BB1CDCF1-811E-4EE9-A9E2-E3D749A9789C}" type="presOf" srcId="{2ECFC274-AD3B-49D4-9ED4-107BE9AB4B13}" destId="{B6478181-C4CF-4828-9278-FBA00AD249E6}" srcOrd="0" destOrd="0" presId="urn:microsoft.com/office/officeart/2005/8/layout/orgChart1"/>
    <dgm:cxn modelId="{6B1F28F2-A85C-4272-9AE9-19708828E1FA}" srcId="{B554D5C2-94A7-4AF9-B897-476960984964}" destId="{26EE73A3-2A69-45DC-AA90-EE4C25390DCC}" srcOrd="0" destOrd="0" parTransId="{2ECFC274-AD3B-49D4-9ED4-107BE9AB4B13}" sibTransId="{575A62A0-46E6-45DA-B352-B3759258D611}"/>
    <dgm:cxn modelId="{C98DE4F9-CCF6-49E9-9F0C-48D106EBA34A}" srcId="{B554D5C2-94A7-4AF9-B897-476960984964}" destId="{3245EFA6-D9FF-4C27-8749-FBDEC30B5DD5}" srcOrd="1" destOrd="0" parTransId="{B0CDACA1-766E-42AF-83EC-43DD36278ACA}" sibTransId="{04AD81B2-C102-4FE4-905B-4094B5A8DB9A}"/>
    <dgm:cxn modelId="{8C7818FA-BBFB-4942-9B40-5D9A9FCF10C2}" srcId="{1544E02A-C249-44A1-987C-B231EB5E9E48}" destId="{B554D5C2-94A7-4AF9-B897-476960984964}" srcOrd="0" destOrd="0" parTransId="{466E6229-FFAE-4503-BFF9-D30F63F2649D}" sibTransId="{32A5E1C3-208E-46E0-9024-6E12CA109AF4}"/>
    <dgm:cxn modelId="{E73BDDFD-1A76-4A46-B881-811619DDB97A}" type="presOf" srcId="{B554D5C2-94A7-4AF9-B897-476960984964}" destId="{CDCD8010-D7AC-4DDD-ABDA-B2A370FB0F4E}" srcOrd="0" destOrd="0" presId="urn:microsoft.com/office/officeart/2005/8/layout/orgChart1"/>
    <dgm:cxn modelId="{B79DAA83-4177-451A-BE39-AC636CCCED87}" type="presParOf" srcId="{E554E56C-FFB3-48AB-9938-27D6472A3DBE}" destId="{01A430EE-D749-4AA0-B32A-DA284D210A56}" srcOrd="0" destOrd="0" presId="urn:microsoft.com/office/officeart/2005/8/layout/orgChart1"/>
    <dgm:cxn modelId="{423F028A-C6C8-4324-A197-81C042FBB26B}" type="presParOf" srcId="{01A430EE-D749-4AA0-B32A-DA284D210A56}" destId="{8ADC3873-D653-4F76-8D6A-ECB6B73CFF8B}" srcOrd="0" destOrd="0" presId="urn:microsoft.com/office/officeart/2005/8/layout/orgChart1"/>
    <dgm:cxn modelId="{4F8661AD-CAE8-4A13-80BC-04D2317BA230}" type="presParOf" srcId="{8ADC3873-D653-4F76-8D6A-ECB6B73CFF8B}" destId="{CDCD8010-D7AC-4DDD-ABDA-B2A370FB0F4E}" srcOrd="0" destOrd="0" presId="urn:microsoft.com/office/officeart/2005/8/layout/orgChart1"/>
    <dgm:cxn modelId="{28DABA84-AD26-4F1A-A3F6-73A22FE357FC}" type="presParOf" srcId="{8ADC3873-D653-4F76-8D6A-ECB6B73CFF8B}" destId="{67393105-19F8-4B28-AEC4-1C76A5852C64}" srcOrd="1" destOrd="0" presId="urn:microsoft.com/office/officeart/2005/8/layout/orgChart1"/>
    <dgm:cxn modelId="{61AAEE55-91E3-4881-A2E2-D640AED79903}" type="presParOf" srcId="{01A430EE-D749-4AA0-B32A-DA284D210A56}" destId="{42F5ABF8-8659-4EA0-A928-E6BF45864A93}" srcOrd="1" destOrd="0" presId="urn:microsoft.com/office/officeart/2005/8/layout/orgChart1"/>
    <dgm:cxn modelId="{B50A2450-A2B2-4BA3-BA3E-2979D0942F34}" type="presParOf" srcId="{42F5ABF8-8659-4EA0-A928-E6BF45864A93}" destId="{B6478181-C4CF-4828-9278-FBA00AD249E6}" srcOrd="0" destOrd="0" presId="urn:microsoft.com/office/officeart/2005/8/layout/orgChart1"/>
    <dgm:cxn modelId="{5B13537D-6F48-4568-BD01-BA9ACDD79586}" type="presParOf" srcId="{42F5ABF8-8659-4EA0-A928-E6BF45864A93}" destId="{754D30AD-0E6F-4B90-A5ED-12BF188180B1}" srcOrd="1" destOrd="0" presId="urn:microsoft.com/office/officeart/2005/8/layout/orgChart1"/>
    <dgm:cxn modelId="{7C773E42-B09A-48EC-8E9F-5F84F5027465}" type="presParOf" srcId="{754D30AD-0E6F-4B90-A5ED-12BF188180B1}" destId="{E0B80814-68F3-4FDD-B2FB-A2588A92AE6B}" srcOrd="0" destOrd="0" presId="urn:microsoft.com/office/officeart/2005/8/layout/orgChart1"/>
    <dgm:cxn modelId="{6F683ABD-29BE-46CF-B835-A6350D9BBF2B}" type="presParOf" srcId="{E0B80814-68F3-4FDD-B2FB-A2588A92AE6B}" destId="{40AFAB06-D120-497E-A739-F150A8CFB879}" srcOrd="0" destOrd="0" presId="urn:microsoft.com/office/officeart/2005/8/layout/orgChart1"/>
    <dgm:cxn modelId="{3B342D86-8AB9-4C88-8B6B-F84370F91977}" type="presParOf" srcId="{E0B80814-68F3-4FDD-B2FB-A2588A92AE6B}" destId="{73203D5D-D06C-4FF8-826D-F0542C5CEE6F}" srcOrd="1" destOrd="0" presId="urn:microsoft.com/office/officeart/2005/8/layout/orgChart1"/>
    <dgm:cxn modelId="{AFB0E198-2878-4DFD-A55F-CC315ABB382F}" type="presParOf" srcId="{754D30AD-0E6F-4B90-A5ED-12BF188180B1}" destId="{FC77FD36-A095-4ECF-9657-E439F753611D}" srcOrd="1" destOrd="0" presId="urn:microsoft.com/office/officeart/2005/8/layout/orgChart1"/>
    <dgm:cxn modelId="{520B5D22-AB83-486D-B686-F467AFA6FBFC}" type="presParOf" srcId="{754D30AD-0E6F-4B90-A5ED-12BF188180B1}" destId="{397D6EA0-2643-4B78-A160-29679F3AB1AA}" srcOrd="2" destOrd="0" presId="urn:microsoft.com/office/officeart/2005/8/layout/orgChart1"/>
    <dgm:cxn modelId="{59EE0F2E-88F7-4838-9257-2387F50ACD2C}" type="presParOf" srcId="{42F5ABF8-8659-4EA0-A928-E6BF45864A93}" destId="{AFB95ECF-4BD4-4F9E-AEF4-56860A936EFA}" srcOrd="2" destOrd="0" presId="urn:microsoft.com/office/officeart/2005/8/layout/orgChart1"/>
    <dgm:cxn modelId="{19D4E11B-01F7-44BF-B374-999DC0ED619A}" type="presParOf" srcId="{42F5ABF8-8659-4EA0-A928-E6BF45864A93}" destId="{072C156B-DEB1-4858-A594-A7F19E33DD3A}" srcOrd="3" destOrd="0" presId="urn:microsoft.com/office/officeart/2005/8/layout/orgChart1"/>
    <dgm:cxn modelId="{3013DC9C-F215-44F2-8CC9-0257C49D9601}" type="presParOf" srcId="{072C156B-DEB1-4858-A594-A7F19E33DD3A}" destId="{9AB3D6B2-E6FD-4CAC-B6CC-A6A581B994A9}" srcOrd="0" destOrd="0" presId="urn:microsoft.com/office/officeart/2005/8/layout/orgChart1"/>
    <dgm:cxn modelId="{32E3AE5A-A23D-49DF-8B5F-A6504FDDA640}" type="presParOf" srcId="{9AB3D6B2-E6FD-4CAC-B6CC-A6A581B994A9}" destId="{A8B6F5F7-03D6-40DC-B642-80024BFA8012}" srcOrd="0" destOrd="0" presId="urn:microsoft.com/office/officeart/2005/8/layout/orgChart1"/>
    <dgm:cxn modelId="{4E9FF078-A7B5-4F65-A39D-EA5E4023AA86}" type="presParOf" srcId="{9AB3D6B2-E6FD-4CAC-B6CC-A6A581B994A9}" destId="{A63E9AD5-59CA-45BC-AFD0-D970C1FBA0D0}" srcOrd="1" destOrd="0" presId="urn:microsoft.com/office/officeart/2005/8/layout/orgChart1"/>
    <dgm:cxn modelId="{3526BFB7-1052-4930-9F4C-1B4698ADA851}" type="presParOf" srcId="{072C156B-DEB1-4858-A594-A7F19E33DD3A}" destId="{4F5D62B6-9F3A-4B08-842C-8D5708044897}" srcOrd="1" destOrd="0" presId="urn:microsoft.com/office/officeart/2005/8/layout/orgChart1"/>
    <dgm:cxn modelId="{4C2DDB3B-93A6-4373-916E-8DEC7C11583A}" type="presParOf" srcId="{072C156B-DEB1-4858-A594-A7F19E33DD3A}" destId="{02F75D06-BFA6-48A6-AFDF-D66CB27AB76C}" srcOrd="2" destOrd="0" presId="urn:microsoft.com/office/officeart/2005/8/layout/orgChart1"/>
    <dgm:cxn modelId="{7EC82E78-3A77-4FAB-B73D-840619ED1CB9}" type="presParOf" srcId="{01A430EE-D749-4AA0-B32A-DA284D210A56}" destId="{CCC7C87E-FAB0-4858-8168-687DF0D3393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7891B8-18FA-4001-9E9F-6FE10A8E0AB2}">
      <dsp:nvSpPr>
        <dsp:cNvPr id="0" name=""/>
        <dsp:cNvSpPr/>
      </dsp:nvSpPr>
      <dsp:spPr>
        <a:xfrm>
          <a:off x="4069062" y="575504"/>
          <a:ext cx="2855299" cy="791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017"/>
              </a:lnTo>
              <a:lnTo>
                <a:pt x="2855299" y="7910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B36A34-ED9E-4CA3-86AC-C2865538FB4D}">
      <dsp:nvSpPr>
        <dsp:cNvPr id="0" name=""/>
        <dsp:cNvSpPr/>
      </dsp:nvSpPr>
      <dsp:spPr>
        <a:xfrm>
          <a:off x="5792682" y="1648143"/>
          <a:ext cx="280995" cy="23524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2431"/>
              </a:lnTo>
              <a:lnTo>
                <a:pt x="280995" y="23524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7EBCDD-0B58-48F1-BA7F-426FE9D3D3F9}">
      <dsp:nvSpPr>
        <dsp:cNvPr id="0" name=""/>
        <dsp:cNvSpPr/>
      </dsp:nvSpPr>
      <dsp:spPr>
        <a:xfrm>
          <a:off x="5403457" y="1648143"/>
          <a:ext cx="389224" cy="2353662"/>
        </a:xfrm>
        <a:custGeom>
          <a:avLst/>
          <a:gdLst/>
          <a:ahLst/>
          <a:cxnLst/>
          <a:rect l="0" t="0" r="0" b="0"/>
          <a:pathLst>
            <a:path>
              <a:moveTo>
                <a:pt x="389224" y="0"/>
              </a:moveTo>
              <a:lnTo>
                <a:pt x="389224" y="2353662"/>
              </a:lnTo>
              <a:lnTo>
                <a:pt x="0" y="23536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69F7C0-71BF-41B3-853E-E079967E00E1}">
      <dsp:nvSpPr>
        <dsp:cNvPr id="0" name=""/>
        <dsp:cNvSpPr/>
      </dsp:nvSpPr>
      <dsp:spPr>
        <a:xfrm>
          <a:off x="4069062" y="575504"/>
          <a:ext cx="1148116" cy="784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4888"/>
              </a:lnTo>
              <a:lnTo>
                <a:pt x="1148116" y="7848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379711-3B4D-4ABF-A68D-73FC14959F94}">
      <dsp:nvSpPr>
        <dsp:cNvPr id="0" name=""/>
        <dsp:cNvSpPr/>
      </dsp:nvSpPr>
      <dsp:spPr>
        <a:xfrm>
          <a:off x="4075531" y="2500330"/>
          <a:ext cx="105190" cy="632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2713"/>
              </a:lnTo>
              <a:lnTo>
                <a:pt x="105190" y="6327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1C7A44-B712-4CE5-AACF-46396E0CC05A}">
      <dsp:nvSpPr>
        <dsp:cNvPr id="0" name=""/>
        <dsp:cNvSpPr/>
      </dsp:nvSpPr>
      <dsp:spPr>
        <a:xfrm>
          <a:off x="3939010" y="2500330"/>
          <a:ext cx="136520" cy="632713"/>
        </a:xfrm>
        <a:custGeom>
          <a:avLst/>
          <a:gdLst/>
          <a:ahLst/>
          <a:cxnLst/>
          <a:rect l="0" t="0" r="0" b="0"/>
          <a:pathLst>
            <a:path>
              <a:moveTo>
                <a:pt x="136520" y="0"/>
              </a:moveTo>
              <a:lnTo>
                <a:pt x="136520" y="632713"/>
              </a:lnTo>
              <a:lnTo>
                <a:pt x="0" y="6327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17392-56C9-4C39-B588-10EA2F1A09AF}">
      <dsp:nvSpPr>
        <dsp:cNvPr id="0" name=""/>
        <dsp:cNvSpPr/>
      </dsp:nvSpPr>
      <dsp:spPr>
        <a:xfrm>
          <a:off x="2348965" y="1652454"/>
          <a:ext cx="1151063" cy="560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125"/>
              </a:lnTo>
              <a:lnTo>
                <a:pt x="1151063" y="5601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EB7BF-FD6C-4BCC-82E9-E717D486B080}">
      <dsp:nvSpPr>
        <dsp:cNvPr id="0" name=""/>
        <dsp:cNvSpPr/>
      </dsp:nvSpPr>
      <dsp:spPr>
        <a:xfrm>
          <a:off x="1246738" y="2501234"/>
          <a:ext cx="148548" cy="631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1810"/>
              </a:lnTo>
              <a:lnTo>
                <a:pt x="148548" y="6318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41EA93-434E-42DE-ABCA-79F5FCCCF038}">
      <dsp:nvSpPr>
        <dsp:cNvPr id="0" name=""/>
        <dsp:cNvSpPr/>
      </dsp:nvSpPr>
      <dsp:spPr>
        <a:xfrm>
          <a:off x="1153576" y="2501234"/>
          <a:ext cx="93162" cy="631810"/>
        </a:xfrm>
        <a:custGeom>
          <a:avLst/>
          <a:gdLst/>
          <a:ahLst/>
          <a:cxnLst/>
          <a:rect l="0" t="0" r="0" b="0"/>
          <a:pathLst>
            <a:path>
              <a:moveTo>
                <a:pt x="93162" y="0"/>
              </a:moveTo>
              <a:lnTo>
                <a:pt x="93162" y="631810"/>
              </a:lnTo>
              <a:lnTo>
                <a:pt x="0" y="6318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2CC36D-B0AC-4366-A836-63EB0D3BE17B}">
      <dsp:nvSpPr>
        <dsp:cNvPr id="0" name=""/>
        <dsp:cNvSpPr/>
      </dsp:nvSpPr>
      <dsp:spPr>
        <a:xfrm>
          <a:off x="1822241" y="1652454"/>
          <a:ext cx="526723" cy="561028"/>
        </a:xfrm>
        <a:custGeom>
          <a:avLst/>
          <a:gdLst/>
          <a:ahLst/>
          <a:cxnLst/>
          <a:rect l="0" t="0" r="0" b="0"/>
          <a:pathLst>
            <a:path>
              <a:moveTo>
                <a:pt x="526723" y="0"/>
              </a:moveTo>
              <a:lnTo>
                <a:pt x="526723" y="561028"/>
              </a:lnTo>
              <a:lnTo>
                <a:pt x="0" y="5610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989BB6-7313-437E-8305-EDACE0D2B8FA}">
      <dsp:nvSpPr>
        <dsp:cNvPr id="0" name=""/>
        <dsp:cNvSpPr/>
      </dsp:nvSpPr>
      <dsp:spPr>
        <a:xfrm>
          <a:off x="2924467" y="575504"/>
          <a:ext cx="1144594" cy="789198"/>
        </a:xfrm>
        <a:custGeom>
          <a:avLst/>
          <a:gdLst/>
          <a:ahLst/>
          <a:cxnLst/>
          <a:rect l="0" t="0" r="0" b="0"/>
          <a:pathLst>
            <a:path>
              <a:moveTo>
                <a:pt x="1144594" y="0"/>
              </a:moveTo>
              <a:lnTo>
                <a:pt x="1144594" y="789198"/>
              </a:lnTo>
              <a:lnTo>
                <a:pt x="0" y="7891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D7325E-873F-4D24-93B4-B20D4DB063CC}">
      <dsp:nvSpPr>
        <dsp:cNvPr id="0" name=""/>
        <dsp:cNvSpPr/>
      </dsp:nvSpPr>
      <dsp:spPr>
        <a:xfrm>
          <a:off x="3493559" y="1"/>
          <a:ext cx="1151005" cy="575502"/>
        </a:xfrm>
        <a:prstGeom prst="rect">
          <a:avLst/>
        </a:prstGeom>
        <a:noFill/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tx1">
                  <a:lumMod val="75000"/>
                  <a:lumOff val="25000"/>
                </a:schemeClr>
              </a:solidFill>
            </a:rPr>
            <a:t>Expanded Access</a:t>
          </a:r>
        </a:p>
      </dsp:txBody>
      <dsp:txXfrm>
        <a:off x="3493559" y="1"/>
        <a:ext cx="1151005" cy="575502"/>
      </dsp:txXfrm>
    </dsp:sp>
    <dsp:sp modelId="{29AE5D63-220A-402F-B9BF-8E8DD083EB91}">
      <dsp:nvSpPr>
        <dsp:cNvPr id="0" name=""/>
        <dsp:cNvSpPr/>
      </dsp:nvSpPr>
      <dsp:spPr>
        <a:xfrm>
          <a:off x="1773462" y="1076951"/>
          <a:ext cx="1151005" cy="575502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Single Patient</a:t>
          </a:r>
        </a:p>
      </dsp:txBody>
      <dsp:txXfrm>
        <a:off x="1773462" y="1076951"/>
        <a:ext cx="1151005" cy="575502"/>
      </dsp:txXfrm>
    </dsp:sp>
    <dsp:sp modelId="{87BFF08B-7BE9-4C89-8304-B6C5CD5AFD4A}">
      <dsp:nvSpPr>
        <dsp:cNvPr id="0" name=""/>
        <dsp:cNvSpPr/>
      </dsp:nvSpPr>
      <dsp:spPr>
        <a:xfrm>
          <a:off x="671236" y="1925731"/>
          <a:ext cx="1151005" cy="575502"/>
        </a:xfrm>
        <a:prstGeom prst="rect">
          <a:avLst/>
        </a:prstGeom>
        <a:solidFill>
          <a:srgbClr val="A162D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Emergency Use</a:t>
          </a:r>
        </a:p>
      </dsp:txBody>
      <dsp:txXfrm>
        <a:off x="671236" y="1925731"/>
        <a:ext cx="1151005" cy="575502"/>
      </dsp:txXfrm>
    </dsp:sp>
    <dsp:sp modelId="{7D924472-BF8E-4391-A6C2-4AD9554B5A38}">
      <dsp:nvSpPr>
        <dsp:cNvPr id="0" name=""/>
        <dsp:cNvSpPr/>
      </dsp:nvSpPr>
      <dsp:spPr>
        <a:xfrm>
          <a:off x="2570" y="2845293"/>
          <a:ext cx="1151005" cy="575502"/>
        </a:xfrm>
        <a:prstGeom prst="rect">
          <a:avLst/>
        </a:prstGeom>
        <a:solidFill>
          <a:srgbClr val="C7A1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Physician Submits to FDA</a:t>
          </a:r>
        </a:p>
      </dsp:txBody>
      <dsp:txXfrm>
        <a:off x="2570" y="2845293"/>
        <a:ext cx="1151005" cy="575502"/>
      </dsp:txXfrm>
    </dsp:sp>
    <dsp:sp modelId="{5B2F856D-3492-4111-96B9-B074F8D4328D}">
      <dsp:nvSpPr>
        <dsp:cNvPr id="0" name=""/>
        <dsp:cNvSpPr/>
      </dsp:nvSpPr>
      <dsp:spPr>
        <a:xfrm>
          <a:off x="1395287" y="2845293"/>
          <a:ext cx="1151005" cy="575502"/>
        </a:xfrm>
        <a:prstGeom prst="rect">
          <a:avLst/>
        </a:prstGeom>
        <a:solidFill>
          <a:srgbClr val="DEC8E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Sponsor Submits to FDA</a:t>
          </a:r>
        </a:p>
      </dsp:txBody>
      <dsp:txXfrm>
        <a:off x="1395287" y="2845293"/>
        <a:ext cx="1151005" cy="575502"/>
      </dsp:txXfrm>
    </dsp:sp>
    <dsp:sp modelId="{9A86656E-A5FD-42B1-99EE-39274B38F322}">
      <dsp:nvSpPr>
        <dsp:cNvPr id="0" name=""/>
        <dsp:cNvSpPr/>
      </dsp:nvSpPr>
      <dsp:spPr>
        <a:xfrm>
          <a:off x="3500028" y="1924828"/>
          <a:ext cx="1151005" cy="575502"/>
        </a:xfrm>
        <a:prstGeom prst="rect">
          <a:avLst/>
        </a:prstGeom>
        <a:solidFill>
          <a:srgbClr val="A162D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Non-Emergency Use</a:t>
          </a:r>
        </a:p>
      </dsp:txBody>
      <dsp:txXfrm>
        <a:off x="3500028" y="1924828"/>
        <a:ext cx="1151005" cy="575502"/>
      </dsp:txXfrm>
    </dsp:sp>
    <dsp:sp modelId="{3AC6F28B-48F1-4D53-8344-F4703BA9A2B0}">
      <dsp:nvSpPr>
        <dsp:cNvPr id="0" name=""/>
        <dsp:cNvSpPr/>
      </dsp:nvSpPr>
      <dsp:spPr>
        <a:xfrm>
          <a:off x="2788004" y="2845293"/>
          <a:ext cx="1151005" cy="575502"/>
        </a:xfrm>
        <a:prstGeom prst="rect">
          <a:avLst/>
        </a:prstGeom>
        <a:solidFill>
          <a:srgbClr val="C7A1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Physician Submits to FDA</a:t>
          </a:r>
        </a:p>
      </dsp:txBody>
      <dsp:txXfrm>
        <a:off x="2788004" y="2845293"/>
        <a:ext cx="1151005" cy="575502"/>
      </dsp:txXfrm>
    </dsp:sp>
    <dsp:sp modelId="{645531AC-25C2-4928-BDA3-370DD3A07B0F}">
      <dsp:nvSpPr>
        <dsp:cNvPr id="0" name=""/>
        <dsp:cNvSpPr/>
      </dsp:nvSpPr>
      <dsp:spPr>
        <a:xfrm>
          <a:off x="4180721" y="2845293"/>
          <a:ext cx="1151005" cy="575502"/>
        </a:xfrm>
        <a:prstGeom prst="rect">
          <a:avLst/>
        </a:prstGeom>
        <a:solidFill>
          <a:srgbClr val="DEC8E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Sponsor Submits to FDA</a:t>
          </a:r>
        </a:p>
      </dsp:txBody>
      <dsp:txXfrm>
        <a:off x="4180721" y="2845293"/>
        <a:ext cx="1151005" cy="575502"/>
      </dsp:txXfrm>
    </dsp:sp>
    <dsp:sp modelId="{E54B6185-3E7E-45AB-9587-33A13C4F48C0}">
      <dsp:nvSpPr>
        <dsp:cNvPr id="0" name=""/>
        <dsp:cNvSpPr/>
      </dsp:nvSpPr>
      <dsp:spPr>
        <a:xfrm>
          <a:off x="5217179" y="1072640"/>
          <a:ext cx="1151005" cy="575502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Intermediate Group</a:t>
          </a:r>
        </a:p>
      </dsp:txBody>
      <dsp:txXfrm>
        <a:off x="5217179" y="1072640"/>
        <a:ext cx="1151005" cy="575502"/>
      </dsp:txXfrm>
    </dsp:sp>
    <dsp:sp modelId="{D79B9DBA-FB9F-40C4-A9B8-96904E3751FA}">
      <dsp:nvSpPr>
        <dsp:cNvPr id="0" name=""/>
        <dsp:cNvSpPr/>
      </dsp:nvSpPr>
      <dsp:spPr>
        <a:xfrm>
          <a:off x="4252452" y="3714054"/>
          <a:ext cx="1151005" cy="575502"/>
        </a:xfrm>
        <a:prstGeom prst="rect">
          <a:avLst/>
        </a:prstGeom>
        <a:solidFill>
          <a:srgbClr val="FFE07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Physician Submits to FDA</a:t>
          </a:r>
        </a:p>
      </dsp:txBody>
      <dsp:txXfrm>
        <a:off x="4252452" y="3714054"/>
        <a:ext cx="1151005" cy="575502"/>
      </dsp:txXfrm>
    </dsp:sp>
    <dsp:sp modelId="{AC759AE3-A64A-483F-982B-CD3C4598758C}">
      <dsp:nvSpPr>
        <dsp:cNvPr id="0" name=""/>
        <dsp:cNvSpPr/>
      </dsp:nvSpPr>
      <dsp:spPr>
        <a:xfrm>
          <a:off x="6073677" y="3712823"/>
          <a:ext cx="1151005" cy="575502"/>
        </a:xfrm>
        <a:prstGeom prst="rect">
          <a:avLst/>
        </a:prstGeom>
        <a:solidFill>
          <a:srgbClr val="FFE9A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Sponsor Submits to FDA</a:t>
          </a:r>
        </a:p>
      </dsp:txBody>
      <dsp:txXfrm>
        <a:off x="6073677" y="3712823"/>
        <a:ext cx="1151005" cy="575502"/>
      </dsp:txXfrm>
    </dsp:sp>
    <dsp:sp modelId="{9F549558-DFAB-4589-9DCF-01BB21629E0F}">
      <dsp:nvSpPr>
        <dsp:cNvPr id="0" name=""/>
        <dsp:cNvSpPr/>
      </dsp:nvSpPr>
      <dsp:spPr>
        <a:xfrm>
          <a:off x="6924362" y="1078769"/>
          <a:ext cx="1151005" cy="575502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Large Patient Group</a:t>
          </a:r>
        </a:p>
      </dsp:txBody>
      <dsp:txXfrm>
        <a:off x="6924362" y="1078769"/>
        <a:ext cx="1151005" cy="5755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95ECF-4BD4-4F9E-AEF4-56860A936EFA}">
      <dsp:nvSpPr>
        <dsp:cNvPr id="0" name=""/>
        <dsp:cNvSpPr/>
      </dsp:nvSpPr>
      <dsp:spPr>
        <a:xfrm>
          <a:off x="3048000" y="174251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489"/>
              </a:lnTo>
              <a:lnTo>
                <a:pt x="1668009" y="289489"/>
              </a:lnTo>
              <a:lnTo>
                <a:pt x="1668009" y="5789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78181-C4CF-4828-9278-FBA00AD249E6}">
      <dsp:nvSpPr>
        <dsp:cNvPr id="0" name=""/>
        <dsp:cNvSpPr/>
      </dsp:nvSpPr>
      <dsp:spPr>
        <a:xfrm>
          <a:off x="1379990" y="174251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1668009" y="0"/>
              </a:moveTo>
              <a:lnTo>
                <a:pt x="1668009" y="289489"/>
              </a:lnTo>
              <a:lnTo>
                <a:pt x="0" y="289489"/>
              </a:lnTo>
              <a:lnTo>
                <a:pt x="0" y="5789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CD8010-D7AC-4DDD-ABDA-B2A370FB0F4E}">
      <dsp:nvSpPr>
        <dsp:cNvPr id="0" name=""/>
        <dsp:cNvSpPr/>
      </dsp:nvSpPr>
      <dsp:spPr>
        <a:xfrm>
          <a:off x="1669479" y="363990"/>
          <a:ext cx="2757041" cy="13785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>
              <a:solidFill>
                <a:schemeClr val="tx1">
                  <a:lumMod val="75000"/>
                  <a:lumOff val="25000"/>
                </a:schemeClr>
              </a:solidFill>
            </a:rPr>
            <a:t>Expanded Access</a:t>
          </a:r>
        </a:p>
      </dsp:txBody>
      <dsp:txXfrm>
        <a:off x="1669479" y="363990"/>
        <a:ext cx="2757041" cy="1378520"/>
      </dsp:txXfrm>
    </dsp:sp>
    <dsp:sp modelId="{40AFAB06-D120-497E-A739-F150A8CFB879}">
      <dsp:nvSpPr>
        <dsp:cNvPr id="0" name=""/>
        <dsp:cNvSpPr/>
      </dsp:nvSpPr>
      <dsp:spPr>
        <a:xfrm>
          <a:off x="1469" y="2321489"/>
          <a:ext cx="2757041" cy="1378520"/>
        </a:xfrm>
        <a:prstGeom prst="rect">
          <a:avLst/>
        </a:prstGeom>
        <a:solidFill>
          <a:srgbClr val="7030A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>
              <a:solidFill>
                <a:schemeClr val="bg1"/>
              </a:solidFill>
            </a:rPr>
            <a:t>Emergency Use</a:t>
          </a:r>
        </a:p>
      </dsp:txBody>
      <dsp:txXfrm>
        <a:off x="1469" y="2321489"/>
        <a:ext cx="2757041" cy="1378520"/>
      </dsp:txXfrm>
    </dsp:sp>
    <dsp:sp modelId="{A8B6F5F7-03D6-40DC-B642-80024BFA8012}">
      <dsp:nvSpPr>
        <dsp:cNvPr id="0" name=""/>
        <dsp:cNvSpPr/>
      </dsp:nvSpPr>
      <dsp:spPr>
        <a:xfrm>
          <a:off x="3337489" y="2321489"/>
          <a:ext cx="2757041" cy="1378520"/>
        </a:xfrm>
        <a:prstGeom prst="rect">
          <a:avLst/>
        </a:prstGeom>
        <a:solidFill>
          <a:srgbClr val="FFC0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>
              <a:solidFill>
                <a:schemeClr val="tx1">
                  <a:lumMod val="75000"/>
                  <a:lumOff val="25000"/>
                </a:schemeClr>
              </a:solidFill>
            </a:rPr>
            <a:t>Compassionate Use</a:t>
          </a:r>
        </a:p>
      </dsp:txBody>
      <dsp:txXfrm>
        <a:off x="3337489" y="2321489"/>
        <a:ext cx="2757041" cy="1378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22401-3F72-4344-9C83-C50AB8BBE21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7B9EF-02E5-489C-B016-F6FCD3E8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30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65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2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4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59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78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63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76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8224" y="6353940"/>
            <a:ext cx="20574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6475" y="6353941"/>
            <a:ext cx="3540007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INTER 260 Responsible Conduct of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2612" y="6353941"/>
            <a:ext cx="614202" cy="365125"/>
          </a:xfrm>
        </p:spPr>
        <p:txBody>
          <a:bodyPr/>
          <a:lstStyle>
            <a:lvl1pPr algn="ctr">
              <a:defRPr/>
            </a:lvl1pPr>
          </a:lstStyle>
          <a:p>
            <a:fld id="{FC90DB9D-1392-4FC2-903F-60147DD10F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8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0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43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82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0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5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1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2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1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theme" Target="../theme/theme2.xml"/><Relationship Id="rId4" Type="http://schemas.openxmlformats.org/officeDocument/2006/relationships/image" Target="../media/image4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theme" Target="../theme/theme3.xml"/><Relationship Id="rId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17723" y="63644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49" y="6364453"/>
            <a:ext cx="3554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INTER 260 Responsible Conduct of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75418" y="6364453"/>
            <a:ext cx="611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0DB9D-1392-4FC2-903F-60147DD10F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8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Box 6">
            <a:extLst>
              <a:ext uri="{FF2B5EF4-FFF2-40B4-BE49-F238E27FC236}">
                <a16:creationId xmlns:a16="http://schemas.microsoft.com/office/drawing/2014/main" id="{25E5A597-9309-B84B-8BE2-ECB66C76C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5307013"/>
            <a:ext cx="185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254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Project Title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08163"/>
            <a:ext cx="8229600" cy="252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Lorem Ipsum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800" y="0"/>
            <a:ext cx="2870200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9113"/>
            <a:ext cx="9170988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6019800"/>
            <a:ext cx="17462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43045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5000" kern="1200">
          <a:solidFill>
            <a:srgbClr val="C28220"/>
          </a:solidFill>
          <a:latin typeface="Georgia"/>
          <a:ea typeface="Georgia" panose="02040502050405020303" pitchFamily="18" charset="0"/>
          <a:cs typeface="Georgi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rgbClr val="2D637F"/>
          </a:solidFill>
          <a:latin typeface="Lucida Grande"/>
          <a:ea typeface="Lucida Grande"/>
          <a:cs typeface="Lucida Grande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2D637F"/>
          </a:solidFill>
          <a:latin typeface="Lucida Grande"/>
          <a:ea typeface="Lucida Grande"/>
          <a:cs typeface="Lucida Grande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D637F"/>
          </a:solidFill>
          <a:latin typeface="Lucida Grande"/>
          <a:ea typeface="Lucida Grande"/>
          <a:cs typeface="Lucida Grande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2D637F"/>
          </a:solidFill>
          <a:latin typeface="Lucida Grande"/>
          <a:ea typeface="Lucida Grande"/>
          <a:cs typeface="Lucida Grande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rgbClr val="2D637F"/>
          </a:solidFill>
          <a:latin typeface="Lucida Grande"/>
          <a:ea typeface="Lucida Grande"/>
          <a:cs typeface="Lucida Grand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Box 6">
            <a:extLst>
              <a:ext uri="{FF2B5EF4-FFF2-40B4-BE49-F238E27FC236}">
                <a16:creationId xmlns:a16="http://schemas.microsoft.com/office/drawing/2014/main" id="{25E5A597-9309-B84B-8BE2-ECB66C76C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5307013"/>
            <a:ext cx="185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254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Project Title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08163"/>
            <a:ext cx="8229600" cy="252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Lorem Ipsum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800" y="0"/>
            <a:ext cx="2870200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9113"/>
            <a:ext cx="9170988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6019800"/>
            <a:ext cx="17462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4844264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5000" kern="1200">
          <a:solidFill>
            <a:srgbClr val="C28220"/>
          </a:solidFill>
          <a:latin typeface="Georgia"/>
          <a:ea typeface="Georgia" panose="02040502050405020303" pitchFamily="18" charset="0"/>
          <a:cs typeface="Georgi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rgbClr val="2D637F"/>
          </a:solidFill>
          <a:latin typeface="Lucida Grande"/>
          <a:ea typeface="Lucida Grande"/>
          <a:cs typeface="Lucida Grande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2D637F"/>
          </a:solidFill>
          <a:latin typeface="Lucida Grande"/>
          <a:ea typeface="Lucida Grande"/>
          <a:cs typeface="Lucida Grande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D637F"/>
          </a:solidFill>
          <a:latin typeface="Lucida Grande"/>
          <a:ea typeface="Lucida Grande"/>
          <a:cs typeface="Lucida Grande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2D637F"/>
          </a:solidFill>
          <a:latin typeface="Lucida Grande"/>
          <a:ea typeface="Lucida Grande"/>
          <a:cs typeface="Lucida Grande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rgbClr val="2D637F"/>
          </a:solidFill>
          <a:latin typeface="Lucida Grande"/>
          <a:ea typeface="Lucida Grande"/>
          <a:cs typeface="Lucida Grand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suhsc.edu/administration/academic/ors/irb/emergency_use_of_test_articles.asp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lsuhsc.edu/administration/academic/ors/irb/compassionate_use.aspx" TargetMode="External"/><Relationship Id="rId4" Type="http://schemas.openxmlformats.org/officeDocument/2006/relationships/hyperlink" Target="https://www.lsuhsc.edu/administration/academic/ors/irb/nonemergency_use_of_test_article.asp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suhsc.edu/administration/academic/ors/irb/docs/HRP-2602_LSUHSC%20Expanded%20Access%20Guidance_v1.0_5.27.21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lsuhsc.edu/administration/academic/ors/irb/expanded_access.aspx" TargetMode="External"/><Relationship Id="rId4" Type="http://schemas.openxmlformats.org/officeDocument/2006/relationships/hyperlink" Target="https://www.fda.gov/drugs/fda-drug-info-rounds-video/expanded-access-part-1-introduction-may-2019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D347E9FF-E7A9-59F6-C9A5-B625E678C2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977" y="1119116"/>
            <a:ext cx="5465765" cy="2213635"/>
          </a:xfrm>
          <a:prstGeom prst="rect">
            <a:avLst/>
          </a:prstGeom>
        </p:spPr>
      </p:pic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6978" y="3429000"/>
            <a:ext cx="6691254" cy="1713305"/>
          </a:xfrm>
        </p:spPr>
        <p:txBody>
          <a:bodyPr anchor="b">
            <a:normAutofit/>
          </a:bodyPr>
          <a:lstStyle/>
          <a:p>
            <a:pPr algn="l"/>
            <a:r>
              <a:rPr lang="en-US" sz="3300" b="1" dirty="0"/>
              <a:t>EMERGENCY USE &amp; EXPANDED ACCESS</a:t>
            </a:r>
            <a:br>
              <a:rPr lang="en-US" sz="3300" b="1" dirty="0"/>
            </a:br>
            <a:endParaRPr lang="en-US" sz="3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6977" y="5142305"/>
            <a:ext cx="5490973" cy="753165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MAY 3, 2023</a:t>
            </a:r>
          </a:p>
        </p:txBody>
      </p:sp>
    </p:spTree>
    <p:extLst>
      <p:ext uri="{BB962C8B-B14F-4D97-AF65-F5344CB8AC3E}">
        <p14:creationId xmlns:p14="http://schemas.microsoft.com/office/powerpoint/2010/main" val="1061016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10</a:t>
            </a:fld>
            <a:endParaRPr lang="en-US"/>
          </a:p>
        </p:txBody>
      </p:sp>
      <p:pic>
        <p:nvPicPr>
          <p:cNvPr id="1026" name="Picture 2" descr="Question Fun Emoji - Smiley, HD Png Download - kind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52" y="754139"/>
            <a:ext cx="81915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246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43000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Objectives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8322" y="1511560"/>
            <a:ext cx="814009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To provide guidance for investigators and study teams on types of Expanded Access for drugs and biologics.</a:t>
            </a:r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To provide guidance to investigators and study teams on types of Expanded Access for Devices</a:t>
            </a:r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To provide guidance for investigators and study teams on IRB resources for both Expanded Access of drugs or devices and Kuali submission.</a:t>
            </a:r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§"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704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43000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What is Expanded Access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907216" y="5052754"/>
            <a:ext cx="8553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/>
              </a:buClr>
            </a:pPr>
            <a:endParaRPr lang="en-US" sz="2200" dirty="0"/>
          </a:p>
          <a:p>
            <a:pPr marL="342900" indent="-342900">
              <a:buClr>
                <a:schemeClr val="accent4"/>
              </a:buClr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1A44AB-3325-2E83-7A87-5259C2D6EE94}"/>
              </a:ext>
            </a:extLst>
          </p:cNvPr>
          <p:cNvSpPr txBox="1"/>
          <p:nvPr/>
        </p:nvSpPr>
        <p:spPr>
          <a:xfrm>
            <a:off x="448322" y="1511560"/>
            <a:ext cx="81400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/>
              </a:buClr>
            </a:pPr>
            <a:r>
              <a:rPr lang="en-US" sz="2800" dirty="0"/>
              <a:t>Expanded Access allows for the use of an </a:t>
            </a:r>
            <a:r>
              <a:rPr lang="en-US" sz="2800" b="1" dirty="0">
                <a:solidFill>
                  <a:srgbClr val="7030A0"/>
                </a:solidFill>
              </a:rPr>
              <a:t>unapproved investigational drug, biologic, or device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/>
              <a:t>(test article) to </a:t>
            </a:r>
            <a:r>
              <a:rPr lang="en-US" sz="2800" b="1" dirty="0">
                <a:solidFill>
                  <a:srgbClr val="7030A0"/>
                </a:solidFill>
              </a:rPr>
              <a:t>treat a patient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/>
              <a:t>who </a:t>
            </a:r>
            <a:r>
              <a:rPr lang="en-US" sz="2800" u="sng" dirty="0"/>
              <a:t>does not have </a:t>
            </a:r>
            <a:r>
              <a:rPr lang="en-US" sz="2800" dirty="0"/>
              <a:t>a </a:t>
            </a:r>
            <a:r>
              <a:rPr lang="en-US" sz="2800" b="1" dirty="0">
                <a:solidFill>
                  <a:srgbClr val="7030A0"/>
                </a:solidFill>
              </a:rPr>
              <a:t>comparable alternative therapy</a:t>
            </a:r>
            <a:r>
              <a:rPr lang="en-US" sz="2800" dirty="0"/>
              <a:t> or has </a:t>
            </a:r>
            <a:r>
              <a:rPr lang="en-US" sz="2800" b="1" dirty="0">
                <a:solidFill>
                  <a:srgbClr val="7030A0"/>
                </a:solidFill>
              </a:rPr>
              <a:t>exhausted all options </a:t>
            </a:r>
            <a:r>
              <a:rPr lang="en-US" sz="2800" dirty="0"/>
              <a:t>to treat a disease or condition. </a:t>
            </a:r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§"/>
            </a:pPr>
            <a:endParaRPr lang="en-US" sz="2800" b="1" dirty="0">
              <a:solidFill>
                <a:srgbClr val="FF0000"/>
              </a:solidFill>
            </a:endParaRPr>
          </a:p>
          <a:p>
            <a:pPr algn="ctr">
              <a:buClr>
                <a:schemeClr val="accent4"/>
              </a:buClr>
            </a:pPr>
            <a:r>
              <a:rPr lang="en-US" sz="2800" b="1" i="1" dirty="0">
                <a:solidFill>
                  <a:srgbClr val="7030A0"/>
                </a:solidFill>
              </a:rPr>
              <a:t>The intent is treatment, not research.</a:t>
            </a:r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§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6198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43000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Criteria for Expanded Access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0C7A32-9565-0968-B5BF-DB8C47EA4DCC}"/>
              </a:ext>
            </a:extLst>
          </p:cNvPr>
          <p:cNvSpPr txBox="1"/>
          <p:nvPr/>
        </p:nvSpPr>
        <p:spPr>
          <a:xfrm>
            <a:off x="448322" y="1511560"/>
            <a:ext cx="814009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4"/>
              </a:buClr>
            </a:pPr>
            <a:r>
              <a:rPr lang="en-US" sz="2400" b="1" dirty="0"/>
              <a:t>All of the following conditions </a:t>
            </a:r>
            <a:r>
              <a:rPr lang="en-US" sz="2400" dirty="0"/>
              <a:t>must exist to justify the expanded access of an unapproved investigational drug, biologic, or device:</a:t>
            </a:r>
          </a:p>
          <a:p>
            <a:pPr algn="ctr">
              <a:buClr>
                <a:schemeClr val="accent4"/>
              </a:buClr>
            </a:pPr>
            <a:endParaRPr lang="en-US" sz="2800" dirty="0"/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The patient has a </a:t>
            </a:r>
            <a:r>
              <a:rPr lang="en-US" sz="2400" dirty="0">
                <a:solidFill>
                  <a:srgbClr val="7030A0"/>
                </a:solidFill>
              </a:rPr>
              <a:t>life-threatening or serious disease or condition</a:t>
            </a:r>
            <a:r>
              <a:rPr lang="en-US" sz="2400" dirty="0"/>
              <a:t>;</a:t>
            </a:r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There is </a:t>
            </a:r>
            <a:r>
              <a:rPr lang="en-US" sz="2400" dirty="0">
                <a:solidFill>
                  <a:srgbClr val="7030A0"/>
                </a:solidFill>
              </a:rPr>
              <a:t>no comparable or satisfactory alternative therapy </a:t>
            </a:r>
            <a:r>
              <a:rPr lang="en-US" sz="2400" dirty="0"/>
              <a:t>to diagnose, monitor, or treat the disease or condition; and</a:t>
            </a:r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7030A0"/>
                </a:solidFill>
              </a:rPr>
              <a:t>Potential patient benefit justifies the potential risks </a:t>
            </a:r>
            <a:r>
              <a:rPr lang="en-US" sz="2400" dirty="0"/>
              <a:t>of the investigational device.</a:t>
            </a:r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Patient taking the investigational medical product will not affect the investigational trials (drugs/biologics only).</a:t>
            </a:r>
          </a:p>
        </p:txBody>
      </p:sp>
    </p:spTree>
    <p:extLst>
      <p:ext uri="{BB962C8B-B14F-4D97-AF65-F5344CB8AC3E}">
        <p14:creationId xmlns:p14="http://schemas.microsoft.com/office/powerpoint/2010/main" val="275524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43000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Types of Expanded Access for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Drugs &amp; Biologics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A972159-8065-61CC-13F5-F97877A2B7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6473996"/>
              </p:ext>
            </p:extLst>
          </p:nvPr>
        </p:nvGraphicFramePr>
        <p:xfrm>
          <a:off x="512134" y="1513957"/>
          <a:ext cx="8119732" cy="4631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66331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43000"/>
          </a:xfrm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Types of Expanded Access for Devices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90012A3-C9D4-BDA6-77BD-D9275D1FCF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7041802"/>
              </p:ext>
            </p:extLst>
          </p:nvPr>
        </p:nvGraphicFramePr>
        <p:xfrm>
          <a:off x="1533202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07659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43000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Submitting a EUTA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553662-BD4B-E0EF-1049-271A21AC54F9}"/>
              </a:ext>
            </a:extLst>
          </p:cNvPr>
          <p:cNvSpPr txBox="1"/>
          <p:nvPr/>
        </p:nvSpPr>
        <p:spPr>
          <a:xfrm>
            <a:off x="483781" y="1422024"/>
            <a:ext cx="817643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u="sng" dirty="0"/>
              <a:t>Expanded Access Categories</a:t>
            </a:r>
          </a:p>
          <a:p>
            <a:r>
              <a:rPr lang="en-US" b="1" dirty="0"/>
              <a:t>Use of an Unapproved Drug or Biologic</a:t>
            </a:r>
            <a:r>
              <a:rPr lang="en-US" dirty="0"/>
              <a:t>:</a:t>
            </a:r>
          </a:p>
          <a:p>
            <a:pPr lvl="1"/>
            <a:r>
              <a:rPr lang="en-US" b="1" u="sng" dirty="0">
                <a:hlinkClick r:id="rId3"/>
              </a:rPr>
              <a:t>Emergency Use</a:t>
            </a:r>
            <a:r>
              <a:rPr lang="en-US" dirty="0"/>
              <a:t> for a Single Patient</a:t>
            </a:r>
            <a:br>
              <a:rPr lang="en-US" dirty="0"/>
            </a:br>
            <a:r>
              <a:rPr lang="en-US" dirty="0"/>
              <a:t> </a:t>
            </a:r>
          </a:p>
          <a:p>
            <a:pPr lvl="1"/>
            <a:r>
              <a:rPr lang="en-US" b="1" u="sng" dirty="0">
                <a:hlinkClick r:id="rId4"/>
              </a:rPr>
              <a:t>Non-Emergency Use</a:t>
            </a:r>
            <a:r>
              <a:rPr lang="en-US" dirty="0"/>
              <a:t> for an Individual Patient </a:t>
            </a:r>
            <a:br>
              <a:rPr lang="en-US" dirty="0"/>
            </a:br>
            <a:r>
              <a:rPr lang="en-US" dirty="0"/>
              <a:t> </a:t>
            </a:r>
          </a:p>
          <a:p>
            <a:pPr lvl="1"/>
            <a:r>
              <a:rPr lang="en-US" b="1" u="sng" dirty="0">
                <a:hlinkClick r:id="rId4"/>
              </a:rPr>
              <a:t>Non-Emergency Use</a:t>
            </a:r>
            <a:r>
              <a:rPr lang="en-US" dirty="0"/>
              <a:t> for an Intermediate-Size Patient Group </a:t>
            </a:r>
            <a:br>
              <a:rPr lang="en-US" dirty="0"/>
            </a:br>
            <a:r>
              <a:rPr lang="en-US" dirty="0"/>
              <a:t> </a:t>
            </a:r>
          </a:p>
          <a:p>
            <a:r>
              <a:rPr lang="en-US" b="1" dirty="0"/>
              <a:t>Use of an Unapproved Medical Device</a:t>
            </a:r>
            <a:r>
              <a:rPr lang="en-US" dirty="0"/>
              <a:t>: </a:t>
            </a:r>
          </a:p>
          <a:p>
            <a:pPr lvl="1"/>
            <a:r>
              <a:rPr lang="en-US" b="1" u="sng" dirty="0">
                <a:hlinkClick r:id="rId3"/>
              </a:rPr>
              <a:t>Emergency Use</a:t>
            </a:r>
            <a:r>
              <a:rPr lang="en-US" dirty="0"/>
              <a:t> for a Single Patient</a:t>
            </a:r>
            <a:br>
              <a:rPr lang="en-US" dirty="0"/>
            </a:br>
            <a:r>
              <a:rPr lang="en-US" dirty="0"/>
              <a:t> </a:t>
            </a:r>
          </a:p>
          <a:p>
            <a:pPr lvl="1"/>
            <a:r>
              <a:rPr lang="en-US" b="1" u="sng" dirty="0">
                <a:hlinkClick r:id="rId5"/>
              </a:rPr>
              <a:t>Compassionate Use</a:t>
            </a:r>
            <a:r>
              <a:rPr lang="en-US" dirty="0"/>
              <a:t> for a Single Patient </a:t>
            </a:r>
          </a:p>
          <a:p>
            <a:endParaRPr lang="en-US" dirty="0"/>
          </a:p>
          <a:p>
            <a:pPr algn="ctr"/>
            <a:endParaRPr lang="en-US" b="1" i="1" dirty="0"/>
          </a:p>
          <a:p>
            <a:pPr algn="ctr"/>
            <a:r>
              <a:rPr lang="en-US" b="1" i="1" dirty="0"/>
              <a:t>All requests for expanded access should be submitted via Kuali; select </a:t>
            </a:r>
            <a:r>
              <a:rPr lang="en-US" b="1" i="1" dirty="0">
                <a:solidFill>
                  <a:srgbClr val="7030A0"/>
                </a:solidFill>
              </a:rPr>
              <a:t>Expanded Access to a Test Article</a:t>
            </a:r>
            <a:r>
              <a:rPr lang="en-US" b="1" i="1" dirty="0"/>
              <a:t> as the protocol type. </a:t>
            </a:r>
          </a:p>
        </p:txBody>
      </p:sp>
    </p:spTree>
    <p:extLst>
      <p:ext uri="{BB962C8B-B14F-4D97-AF65-F5344CB8AC3E}">
        <p14:creationId xmlns:p14="http://schemas.microsoft.com/office/powerpoint/2010/main" val="1293806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553662-BD4B-E0EF-1049-271A21AC54F9}"/>
              </a:ext>
            </a:extLst>
          </p:cNvPr>
          <p:cNvSpPr txBox="1"/>
          <p:nvPr/>
        </p:nvSpPr>
        <p:spPr>
          <a:xfrm>
            <a:off x="483781" y="1294433"/>
            <a:ext cx="831297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hlinkClick r:id="rId3"/>
              </a:rPr>
              <a:t>Guidance on Expanded Access to Test Articles</a:t>
            </a:r>
            <a:br>
              <a:rPr lang="en-US" sz="2400" dirty="0">
                <a:solidFill>
                  <a:srgbClr val="333333"/>
                </a:solidFill>
              </a:rPr>
            </a:br>
            <a:r>
              <a:rPr lang="en-US" sz="2400" dirty="0">
                <a:solidFill>
                  <a:srgbClr val="333333"/>
                </a:solidFill>
              </a:rPr>
              <a:t> </a:t>
            </a:r>
          </a:p>
          <a:p>
            <a:pPr marL="342900" indent="-34290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400" u="sng" dirty="0">
                <a:solidFill>
                  <a:srgbClr val="461D7C"/>
                </a:solidFill>
                <a:hlinkClick r:id="rId4"/>
              </a:rPr>
              <a:t>FDA Introduction to Expanded Access</a:t>
            </a:r>
            <a:r>
              <a:rPr lang="en-US" sz="2400" dirty="0">
                <a:solidFill>
                  <a:srgbClr val="333333"/>
                </a:solidFill>
              </a:rPr>
              <a:t> </a:t>
            </a:r>
          </a:p>
          <a:p>
            <a:pPr marL="342900" indent="-342900">
              <a:buClr>
                <a:srgbClr val="FFC000"/>
              </a:buClr>
              <a:buFont typeface="Wingdings" panose="05000000000000000000" pitchFamily="2" charset="2"/>
              <a:buChar char="§"/>
            </a:pPr>
            <a:endParaRPr lang="en-US" sz="2400" i="0" dirty="0">
              <a:solidFill>
                <a:srgbClr val="333333"/>
              </a:solidFill>
              <a:effectLst/>
            </a:endParaRPr>
          </a:p>
          <a:p>
            <a:pPr marL="342900" indent="-342900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333333"/>
                </a:solidFill>
                <a:hlinkClick r:id="rId5"/>
              </a:rPr>
              <a:t>EXPANDED ACCESS TO TEST ARTICLES website link: https://www.lsuhsc.edu/administration/academic/ors/irb/expanded_access.aspx</a:t>
            </a:r>
            <a:r>
              <a:rPr lang="en-US" sz="2400" dirty="0">
                <a:solidFill>
                  <a:srgbClr val="333333"/>
                </a:solidFill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333333"/>
              </a:solidFill>
              <a:effectLst/>
              <a:latin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923359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D7475E-001E-403A-B079-61AD31A42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9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9139893-535B-4CA2-8685-5E33F16F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43000"/>
          </a:xfrm>
          <a:solidFill>
            <a:srgbClr val="7030A0"/>
          </a:solidFill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Save the Date!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442D257-FA15-3874-E5B5-FBC958964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755230"/>
              </p:ext>
            </p:extLst>
          </p:nvPr>
        </p:nvGraphicFramePr>
        <p:xfrm>
          <a:off x="579162" y="1443299"/>
          <a:ext cx="8421510" cy="138176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693334">
                  <a:extLst>
                    <a:ext uri="{9D8B030D-6E8A-4147-A177-3AD203B41FA5}">
                      <a16:colId xmlns:a16="http://schemas.microsoft.com/office/drawing/2014/main" val="1654091412"/>
                    </a:ext>
                  </a:extLst>
                </a:gridCol>
                <a:gridCol w="1456267">
                  <a:extLst>
                    <a:ext uri="{9D8B030D-6E8A-4147-A177-3AD203B41FA5}">
                      <a16:colId xmlns:a16="http://schemas.microsoft.com/office/drawing/2014/main" val="471108276"/>
                    </a:ext>
                  </a:extLst>
                </a:gridCol>
                <a:gridCol w="5271909">
                  <a:extLst>
                    <a:ext uri="{9D8B030D-6E8A-4147-A177-3AD203B41FA5}">
                      <a16:colId xmlns:a16="http://schemas.microsoft.com/office/drawing/2014/main" val="2039893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414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06/07/2023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12:00PM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Non-Human Subjects Research Determinations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571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07/05/2023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12:00PM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Reliance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408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099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19018</TotalTime>
  <Words>429</Words>
  <Application>Microsoft Office PowerPoint</Application>
  <PresentationFormat>On-screen Show (4:3)</PresentationFormat>
  <Paragraphs>78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Lucida Grande</vt:lpstr>
      <vt:lpstr>Poppins</vt:lpstr>
      <vt:lpstr>Wingdings</vt:lpstr>
      <vt:lpstr>Office Theme</vt:lpstr>
      <vt:lpstr>Custom Design</vt:lpstr>
      <vt:lpstr>1_Custom Design</vt:lpstr>
      <vt:lpstr>EMERGENCY USE &amp; EXPANDED ACCESS </vt:lpstr>
      <vt:lpstr>Objectives</vt:lpstr>
      <vt:lpstr>What is Expanded Access</vt:lpstr>
      <vt:lpstr>Criteria for Expanded Access</vt:lpstr>
      <vt:lpstr>Types of Expanded Access for  Drugs &amp; Biologics</vt:lpstr>
      <vt:lpstr>Types of Expanded Access for Devices</vt:lpstr>
      <vt:lpstr>Submitting a EUTA</vt:lpstr>
      <vt:lpstr>Resources</vt:lpstr>
      <vt:lpstr>Save the Date!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Alam, Jawed</dc:creator>
  <cp:lastModifiedBy>Dominguez, Gabriela S.</cp:lastModifiedBy>
  <cp:revision>393</cp:revision>
  <dcterms:created xsi:type="dcterms:W3CDTF">2018-05-01T16:39:45Z</dcterms:created>
  <dcterms:modified xsi:type="dcterms:W3CDTF">2023-04-26T21:32:23Z</dcterms:modified>
</cp:coreProperties>
</file>