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1" r:id="rId2"/>
    <p:sldMasterId id="2147483713" r:id="rId3"/>
  </p:sldMasterIdLst>
  <p:notesMasterIdLst>
    <p:notesMasterId r:id="rId27"/>
  </p:notesMasterIdLst>
  <p:sldIdLst>
    <p:sldId id="423" r:id="rId4"/>
    <p:sldId id="285" r:id="rId5"/>
    <p:sldId id="479" r:id="rId6"/>
    <p:sldId id="478" r:id="rId7"/>
    <p:sldId id="466" r:id="rId8"/>
    <p:sldId id="491" r:id="rId9"/>
    <p:sldId id="483" r:id="rId10"/>
    <p:sldId id="486" r:id="rId11"/>
    <p:sldId id="484" r:id="rId12"/>
    <p:sldId id="495" r:id="rId13"/>
    <p:sldId id="492" r:id="rId14"/>
    <p:sldId id="482" r:id="rId15"/>
    <p:sldId id="485" r:id="rId16"/>
    <p:sldId id="487" r:id="rId17"/>
    <p:sldId id="488" r:id="rId18"/>
    <p:sldId id="489" r:id="rId19"/>
    <p:sldId id="493" r:id="rId20"/>
    <p:sldId id="459" r:id="rId21"/>
    <p:sldId id="494" r:id="rId22"/>
    <p:sldId id="490" r:id="rId23"/>
    <p:sldId id="496" r:id="rId24"/>
    <p:sldId id="402" r:id="rId25"/>
    <p:sldId id="42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m, Jawed" initials="AJ" lastIdx="1" clrIdx="0">
    <p:extLst>
      <p:ext uri="{19B8F6BF-5375-455C-9EA6-DF929625EA0E}">
        <p15:presenceInfo xmlns:p15="http://schemas.microsoft.com/office/powerpoint/2012/main" userId="S-1-5-21-2113824390-172908180-308554878-285189" providerId="AD"/>
      </p:ext>
    </p:extLst>
  </p:cmAuthor>
  <p:cmAuthor id="2" name="Dominguez, Gabriela S." initials="DGS" lastIdx="2" clrIdx="1">
    <p:extLst>
      <p:ext uri="{19B8F6BF-5375-455C-9EA6-DF929625EA0E}">
        <p15:presenceInfo xmlns:p15="http://schemas.microsoft.com/office/powerpoint/2012/main" userId="S::gdomi1@lsuhsc.edu::1e8c3622-8eb4-43e3-b471-62500f627b5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FFFF"/>
    <a:srgbClr val="9900FF"/>
    <a:srgbClr val="CF89FF"/>
    <a:srgbClr val="FF7C80"/>
    <a:srgbClr val="CC99FF"/>
    <a:srgbClr val="008000"/>
    <a:srgbClr val="0066FF"/>
    <a:srgbClr val="00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2" autoAdjust="0"/>
    <p:restoredTop sz="80151" autoAdjust="0"/>
  </p:normalViewPr>
  <p:slideViewPr>
    <p:cSldViewPr snapToGrid="0">
      <p:cViewPr varScale="1">
        <p:scale>
          <a:sx n="91" d="100"/>
          <a:sy n="91" d="100"/>
        </p:scale>
        <p:origin x="2064" y="108"/>
      </p:cViewPr>
      <p:guideLst/>
    </p:cSldViewPr>
  </p:slideViewPr>
  <p:notesTextViewPr>
    <p:cViewPr>
      <p:scale>
        <a:sx n="100" d="100"/>
        <a:sy n="100" d="100"/>
      </p:scale>
      <p:origin x="0" y="0"/>
    </p:cViewPr>
  </p:notesTextViewPr>
  <p:sorterViewPr>
    <p:cViewPr>
      <p:scale>
        <a:sx n="90" d="100"/>
        <a:sy n="90" d="100"/>
      </p:scale>
      <p:origin x="0" y="-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4" Type="http://schemas.openxmlformats.org/officeDocument/2006/relationships/image" Target="../media/image13.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777C4-FD41-462A-91F4-5C8FE1674D31}" type="doc">
      <dgm:prSet loTypeId="urn:microsoft.com/office/officeart/2005/8/layout/chart3" loCatId="relationship" qsTypeId="urn:microsoft.com/office/officeart/2005/8/quickstyle/simple1" qsCatId="simple" csTypeId="urn:microsoft.com/office/officeart/2005/8/colors/accent3_2" csCatId="accent3" phldr="1"/>
      <dgm:spPr/>
    </dgm:pt>
    <dgm:pt modelId="{9E5619F1-51AF-4676-B084-9BD5632E95A0}">
      <dgm:prSet phldrT="[Text]"/>
      <dgm:spPr/>
      <dgm:t>
        <a:bodyPr/>
        <a:lstStyle/>
        <a:p>
          <a:r>
            <a:rPr lang="en-US" b="1" dirty="0"/>
            <a:t>Beneficence</a:t>
          </a:r>
        </a:p>
      </dgm:t>
    </dgm:pt>
    <dgm:pt modelId="{990CDB8A-EC7A-407D-8248-A5038E3A782E}" type="parTrans" cxnId="{510A3BC0-8155-405F-969C-658D5AA379C1}">
      <dgm:prSet/>
      <dgm:spPr/>
      <dgm:t>
        <a:bodyPr/>
        <a:lstStyle/>
        <a:p>
          <a:endParaRPr lang="en-US"/>
        </a:p>
      </dgm:t>
    </dgm:pt>
    <dgm:pt modelId="{A7ED921D-687D-4433-918C-0630E8884D17}" type="sibTrans" cxnId="{510A3BC0-8155-405F-969C-658D5AA379C1}">
      <dgm:prSet/>
      <dgm:spPr/>
      <dgm:t>
        <a:bodyPr/>
        <a:lstStyle/>
        <a:p>
          <a:endParaRPr lang="en-US"/>
        </a:p>
      </dgm:t>
    </dgm:pt>
    <dgm:pt modelId="{80F5F005-54D2-4E92-9E89-C3DF0D5D5F7B}">
      <dgm:prSet phldrT="[Text]"/>
      <dgm:spPr/>
      <dgm:t>
        <a:bodyPr/>
        <a:lstStyle/>
        <a:p>
          <a:r>
            <a:rPr lang="en-US" b="1" dirty="0"/>
            <a:t>Justice</a:t>
          </a:r>
        </a:p>
      </dgm:t>
    </dgm:pt>
    <dgm:pt modelId="{24AA4B4F-690C-4B85-BCCC-6D2CE88EB95F}" type="parTrans" cxnId="{3A5F6942-6DC9-49AE-B01D-9B5A4CEEB791}">
      <dgm:prSet/>
      <dgm:spPr/>
      <dgm:t>
        <a:bodyPr/>
        <a:lstStyle/>
        <a:p>
          <a:endParaRPr lang="en-US"/>
        </a:p>
      </dgm:t>
    </dgm:pt>
    <dgm:pt modelId="{030A9FF1-6CC7-403D-BA82-974288A0B5A0}" type="sibTrans" cxnId="{3A5F6942-6DC9-49AE-B01D-9B5A4CEEB791}">
      <dgm:prSet/>
      <dgm:spPr/>
      <dgm:t>
        <a:bodyPr/>
        <a:lstStyle/>
        <a:p>
          <a:endParaRPr lang="en-US"/>
        </a:p>
      </dgm:t>
    </dgm:pt>
    <dgm:pt modelId="{B89F2375-6C43-461B-90E3-35B9930E13BD}">
      <dgm:prSet phldrT="[Text]" custT="1"/>
      <dgm:spPr>
        <a:solidFill>
          <a:srgbClr val="9900FF"/>
        </a:solidFill>
      </dgm:spPr>
      <dgm:t>
        <a:bodyPr/>
        <a:lstStyle/>
        <a:p>
          <a:r>
            <a:rPr lang="en-US" sz="1900" b="1" dirty="0">
              <a:solidFill>
                <a:schemeClr val="bg1"/>
              </a:solidFill>
            </a:rPr>
            <a:t>Respect for Persons</a:t>
          </a:r>
        </a:p>
      </dgm:t>
    </dgm:pt>
    <dgm:pt modelId="{45437866-DBA4-4528-ABC7-21E2AAF2F463}" type="parTrans" cxnId="{9E4A3F67-9CA3-4502-BCF6-77241CC7D75E}">
      <dgm:prSet/>
      <dgm:spPr/>
      <dgm:t>
        <a:bodyPr/>
        <a:lstStyle/>
        <a:p>
          <a:endParaRPr lang="en-US"/>
        </a:p>
      </dgm:t>
    </dgm:pt>
    <dgm:pt modelId="{3206BA94-8B19-4535-805E-DCB1BFB4611E}" type="sibTrans" cxnId="{9E4A3F67-9CA3-4502-BCF6-77241CC7D75E}">
      <dgm:prSet/>
      <dgm:spPr/>
      <dgm:t>
        <a:bodyPr/>
        <a:lstStyle/>
        <a:p>
          <a:endParaRPr lang="en-US"/>
        </a:p>
      </dgm:t>
    </dgm:pt>
    <dgm:pt modelId="{7D3D3999-FA90-422C-8063-95217A017874}" type="pres">
      <dgm:prSet presAssocID="{94D777C4-FD41-462A-91F4-5C8FE1674D31}" presName="compositeShape" presStyleCnt="0">
        <dgm:presLayoutVars>
          <dgm:chMax val="7"/>
          <dgm:dir/>
          <dgm:resizeHandles val="exact"/>
        </dgm:presLayoutVars>
      </dgm:prSet>
      <dgm:spPr/>
    </dgm:pt>
    <dgm:pt modelId="{9F7840A3-EBE3-4A88-AC85-D73F9004A694}" type="pres">
      <dgm:prSet presAssocID="{94D777C4-FD41-462A-91F4-5C8FE1674D31}" presName="wedge1" presStyleLbl="node1" presStyleIdx="0" presStyleCnt="3" custLinFactNeighborX="-4970" custLinFactNeighborY="3037"/>
      <dgm:spPr/>
    </dgm:pt>
    <dgm:pt modelId="{498919C0-8622-472E-9C37-7C4C3F074FB5}" type="pres">
      <dgm:prSet presAssocID="{94D777C4-FD41-462A-91F4-5C8FE1674D31}" presName="wedge1Tx" presStyleLbl="node1" presStyleIdx="0" presStyleCnt="3">
        <dgm:presLayoutVars>
          <dgm:chMax val="0"/>
          <dgm:chPref val="0"/>
          <dgm:bulletEnabled val="1"/>
        </dgm:presLayoutVars>
      </dgm:prSet>
      <dgm:spPr/>
    </dgm:pt>
    <dgm:pt modelId="{8DC28138-8906-4BF4-9473-A3FEACD37AD8}" type="pres">
      <dgm:prSet presAssocID="{94D777C4-FD41-462A-91F4-5C8FE1674D31}" presName="wedge2" presStyleLbl="node1" presStyleIdx="1" presStyleCnt="3" custLinFactNeighborY="244"/>
      <dgm:spPr/>
    </dgm:pt>
    <dgm:pt modelId="{F951EFB3-E7E7-46FE-B9EE-BACECEB78E23}" type="pres">
      <dgm:prSet presAssocID="{94D777C4-FD41-462A-91F4-5C8FE1674D31}" presName="wedge2Tx" presStyleLbl="node1" presStyleIdx="1" presStyleCnt="3">
        <dgm:presLayoutVars>
          <dgm:chMax val="0"/>
          <dgm:chPref val="0"/>
          <dgm:bulletEnabled val="1"/>
        </dgm:presLayoutVars>
      </dgm:prSet>
      <dgm:spPr/>
    </dgm:pt>
    <dgm:pt modelId="{95F07F1D-EA07-4427-8BE2-D6B544D01931}" type="pres">
      <dgm:prSet presAssocID="{94D777C4-FD41-462A-91F4-5C8FE1674D31}" presName="wedge3" presStyleLbl="node1" presStyleIdx="2" presStyleCnt="3" custLinFactNeighborX="-6316" custLinFactNeighborY="-4211"/>
      <dgm:spPr/>
    </dgm:pt>
    <dgm:pt modelId="{4F7F8B2A-5B43-4FB5-A9DE-FECD3B7D62C5}" type="pres">
      <dgm:prSet presAssocID="{94D777C4-FD41-462A-91F4-5C8FE1674D31}" presName="wedge3Tx" presStyleLbl="node1" presStyleIdx="2" presStyleCnt="3">
        <dgm:presLayoutVars>
          <dgm:chMax val="0"/>
          <dgm:chPref val="0"/>
          <dgm:bulletEnabled val="1"/>
        </dgm:presLayoutVars>
      </dgm:prSet>
      <dgm:spPr/>
    </dgm:pt>
  </dgm:ptLst>
  <dgm:cxnLst>
    <dgm:cxn modelId="{686C2C24-306B-42B4-9FFF-1280E08698C2}" type="presOf" srcId="{9E5619F1-51AF-4676-B084-9BD5632E95A0}" destId="{9F7840A3-EBE3-4A88-AC85-D73F9004A694}" srcOrd="0" destOrd="0" presId="urn:microsoft.com/office/officeart/2005/8/layout/chart3"/>
    <dgm:cxn modelId="{B17A125C-7FF7-44F7-89B7-05709B92569B}" type="presOf" srcId="{B89F2375-6C43-461B-90E3-35B9930E13BD}" destId="{95F07F1D-EA07-4427-8BE2-D6B544D01931}" srcOrd="0" destOrd="0" presId="urn:microsoft.com/office/officeart/2005/8/layout/chart3"/>
    <dgm:cxn modelId="{3A5F6942-6DC9-49AE-B01D-9B5A4CEEB791}" srcId="{94D777C4-FD41-462A-91F4-5C8FE1674D31}" destId="{80F5F005-54D2-4E92-9E89-C3DF0D5D5F7B}" srcOrd="1" destOrd="0" parTransId="{24AA4B4F-690C-4B85-BCCC-6D2CE88EB95F}" sibTransId="{030A9FF1-6CC7-403D-BA82-974288A0B5A0}"/>
    <dgm:cxn modelId="{9E4A3F67-9CA3-4502-BCF6-77241CC7D75E}" srcId="{94D777C4-FD41-462A-91F4-5C8FE1674D31}" destId="{B89F2375-6C43-461B-90E3-35B9930E13BD}" srcOrd="2" destOrd="0" parTransId="{45437866-DBA4-4528-ABC7-21E2AAF2F463}" sibTransId="{3206BA94-8B19-4535-805E-DCB1BFB4611E}"/>
    <dgm:cxn modelId="{98C24C4C-123B-4150-B624-560E282234E8}" type="presOf" srcId="{B89F2375-6C43-461B-90E3-35B9930E13BD}" destId="{4F7F8B2A-5B43-4FB5-A9DE-FECD3B7D62C5}" srcOrd="1" destOrd="0" presId="urn:microsoft.com/office/officeart/2005/8/layout/chart3"/>
    <dgm:cxn modelId="{09B94DA1-D4A6-485E-815C-4B911BA6E4F5}" type="presOf" srcId="{9E5619F1-51AF-4676-B084-9BD5632E95A0}" destId="{498919C0-8622-472E-9C37-7C4C3F074FB5}" srcOrd="1" destOrd="0" presId="urn:microsoft.com/office/officeart/2005/8/layout/chart3"/>
    <dgm:cxn modelId="{510A3BC0-8155-405F-969C-658D5AA379C1}" srcId="{94D777C4-FD41-462A-91F4-5C8FE1674D31}" destId="{9E5619F1-51AF-4676-B084-9BD5632E95A0}" srcOrd="0" destOrd="0" parTransId="{990CDB8A-EC7A-407D-8248-A5038E3A782E}" sibTransId="{A7ED921D-687D-4433-918C-0630E8884D17}"/>
    <dgm:cxn modelId="{4C83D7E1-DF30-4EDF-B5D4-5D1D7517BDAD}" type="presOf" srcId="{94D777C4-FD41-462A-91F4-5C8FE1674D31}" destId="{7D3D3999-FA90-422C-8063-95217A017874}" srcOrd="0" destOrd="0" presId="urn:microsoft.com/office/officeart/2005/8/layout/chart3"/>
    <dgm:cxn modelId="{D3F04CF6-0C4E-4AF2-918A-F85C43603078}" type="presOf" srcId="{80F5F005-54D2-4E92-9E89-C3DF0D5D5F7B}" destId="{8DC28138-8906-4BF4-9473-A3FEACD37AD8}" srcOrd="0" destOrd="0" presId="urn:microsoft.com/office/officeart/2005/8/layout/chart3"/>
    <dgm:cxn modelId="{8D6618F9-C8EC-4601-8F93-7A3C353FDD15}" type="presOf" srcId="{80F5F005-54D2-4E92-9E89-C3DF0D5D5F7B}" destId="{F951EFB3-E7E7-46FE-B9EE-BACECEB78E23}" srcOrd="1" destOrd="0" presId="urn:microsoft.com/office/officeart/2005/8/layout/chart3"/>
    <dgm:cxn modelId="{3B79E7D3-F668-4B81-B6D9-6943EBAE8C40}" type="presParOf" srcId="{7D3D3999-FA90-422C-8063-95217A017874}" destId="{9F7840A3-EBE3-4A88-AC85-D73F9004A694}" srcOrd="0" destOrd="0" presId="urn:microsoft.com/office/officeart/2005/8/layout/chart3"/>
    <dgm:cxn modelId="{516D4570-7871-4C95-931C-0A06BF9B1C2C}" type="presParOf" srcId="{7D3D3999-FA90-422C-8063-95217A017874}" destId="{498919C0-8622-472E-9C37-7C4C3F074FB5}" srcOrd="1" destOrd="0" presId="urn:microsoft.com/office/officeart/2005/8/layout/chart3"/>
    <dgm:cxn modelId="{CFE66826-D380-4EF7-904C-3C67D3F1F61E}" type="presParOf" srcId="{7D3D3999-FA90-422C-8063-95217A017874}" destId="{8DC28138-8906-4BF4-9473-A3FEACD37AD8}" srcOrd="2" destOrd="0" presId="urn:microsoft.com/office/officeart/2005/8/layout/chart3"/>
    <dgm:cxn modelId="{7BED11FA-2C14-4A74-A7C4-3C730DF1A4C6}" type="presParOf" srcId="{7D3D3999-FA90-422C-8063-95217A017874}" destId="{F951EFB3-E7E7-46FE-B9EE-BACECEB78E23}" srcOrd="3" destOrd="0" presId="urn:microsoft.com/office/officeart/2005/8/layout/chart3"/>
    <dgm:cxn modelId="{B2F8244A-19BE-494D-A19A-40759F450C6D}" type="presParOf" srcId="{7D3D3999-FA90-422C-8063-95217A017874}" destId="{95F07F1D-EA07-4427-8BE2-D6B544D01931}" srcOrd="4" destOrd="0" presId="urn:microsoft.com/office/officeart/2005/8/layout/chart3"/>
    <dgm:cxn modelId="{87A7D933-A41F-4CED-8B40-0CFC4160EEE3}" type="presParOf" srcId="{7D3D3999-FA90-422C-8063-95217A017874}" destId="{4F7F8B2A-5B43-4FB5-A9DE-FECD3B7D62C5}"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CB86A-6C01-4A5A-AE33-EFC2191AFEFE}"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B0CF791F-BAF2-4556-9200-C2F4D6359EA3}">
      <dgm:prSet phldrT="[Text]"/>
      <dgm:spPr/>
      <dgm:t>
        <a:bodyPr/>
        <a:lstStyle/>
        <a:p>
          <a:r>
            <a:rPr lang="en-US" dirty="0"/>
            <a:t>A statement that the </a:t>
          </a:r>
          <a:r>
            <a:rPr lang="en-US" b="1" dirty="0"/>
            <a:t>study involves research</a:t>
          </a:r>
        </a:p>
      </dgm:t>
    </dgm:pt>
    <dgm:pt modelId="{7F5BA080-4F40-4FDE-8B56-F3B23932315B}" type="parTrans" cxnId="{8D56D3FA-0BA5-41FE-B828-CAA93F60D9B8}">
      <dgm:prSet/>
      <dgm:spPr/>
      <dgm:t>
        <a:bodyPr/>
        <a:lstStyle/>
        <a:p>
          <a:endParaRPr lang="en-US"/>
        </a:p>
      </dgm:t>
    </dgm:pt>
    <dgm:pt modelId="{C1342B73-DBFF-4693-BFF9-18C39E0DA3FB}" type="sibTrans" cxnId="{8D56D3FA-0BA5-41FE-B828-CAA93F60D9B8}">
      <dgm:prSet/>
      <dgm:spPr/>
      <dgm:t>
        <a:bodyPr/>
        <a:lstStyle/>
        <a:p>
          <a:endParaRPr lang="en-US"/>
        </a:p>
      </dgm:t>
    </dgm:pt>
    <dgm:pt modelId="{323276F7-48BE-46EB-A2FB-960C15C204C5}">
      <dgm:prSet phldrT="[Text]"/>
      <dgm:spPr/>
      <dgm:t>
        <a:bodyPr/>
        <a:lstStyle/>
        <a:p>
          <a:r>
            <a:rPr lang="en-US" dirty="0"/>
            <a:t>An explanation of the </a:t>
          </a:r>
          <a:r>
            <a:rPr lang="en-US" b="1" dirty="0"/>
            <a:t>purpose of the study</a:t>
          </a:r>
        </a:p>
      </dgm:t>
    </dgm:pt>
    <dgm:pt modelId="{4C83F968-02AA-44A3-A025-A8267119E13F}" type="parTrans" cxnId="{5605B426-F19A-43D7-B560-E1A6D41595E1}">
      <dgm:prSet/>
      <dgm:spPr/>
      <dgm:t>
        <a:bodyPr/>
        <a:lstStyle/>
        <a:p>
          <a:endParaRPr lang="en-US"/>
        </a:p>
      </dgm:t>
    </dgm:pt>
    <dgm:pt modelId="{19E13210-79BD-4A94-AA60-461FB6D888EE}" type="sibTrans" cxnId="{5605B426-F19A-43D7-B560-E1A6D41595E1}">
      <dgm:prSet/>
      <dgm:spPr/>
      <dgm:t>
        <a:bodyPr/>
        <a:lstStyle/>
        <a:p>
          <a:endParaRPr lang="en-US"/>
        </a:p>
      </dgm:t>
    </dgm:pt>
    <dgm:pt modelId="{D96CCFCC-3299-458F-88DA-108E396CB142}">
      <dgm:prSet phldrT="[Text]"/>
      <dgm:spPr/>
      <dgm:t>
        <a:bodyPr/>
        <a:lstStyle/>
        <a:p>
          <a:r>
            <a:rPr lang="en-US" dirty="0"/>
            <a:t>A description of the </a:t>
          </a:r>
          <a:r>
            <a:rPr lang="en-US" b="1" dirty="0"/>
            <a:t>procedures to be followed</a:t>
          </a:r>
        </a:p>
      </dgm:t>
    </dgm:pt>
    <dgm:pt modelId="{E8959B23-0E9D-4F5F-B8DE-F6A1A527E4B5}" type="parTrans" cxnId="{1FD67354-86A8-4082-ACA3-286B37BD9465}">
      <dgm:prSet/>
      <dgm:spPr/>
      <dgm:t>
        <a:bodyPr/>
        <a:lstStyle/>
        <a:p>
          <a:endParaRPr lang="en-US"/>
        </a:p>
      </dgm:t>
    </dgm:pt>
    <dgm:pt modelId="{1FF4BB6C-0FAD-4733-8337-F91A104C0AEA}" type="sibTrans" cxnId="{1FD67354-86A8-4082-ACA3-286B37BD9465}">
      <dgm:prSet/>
      <dgm:spPr/>
      <dgm:t>
        <a:bodyPr/>
        <a:lstStyle/>
        <a:p>
          <a:endParaRPr lang="en-US"/>
        </a:p>
      </dgm:t>
    </dgm:pt>
    <dgm:pt modelId="{83D0CE98-F948-4571-8909-876AB6284056}">
      <dgm:prSet phldrT="[Text]"/>
      <dgm:spPr/>
      <dgm:t>
        <a:bodyPr/>
        <a:lstStyle/>
        <a:p>
          <a:r>
            <a:rPr lang="en-US" dirty="0"/>
            <a:t>A description of any foreseeable </a:t>
          </a:r>
          <a:r>
            <a:rPr lang="en-US" b="1" dirty="0"/>
            <a:t>risks/discomforts</a:t>
          </a:r>
        </a:p>
      </dgm:t>
    </dgm:pt>
    <dgm:pt modelId="{0C7006BD-FAB3-4E9B-AAE1-40691B2E0853}" type="parTrans" cxnId="{62072F04-4984-478E-B008-8CC78FC1BF81}">
      <dgm:prSet/>
      <dgm:spPr/>
      <dgm:t>
        <a:bodyPr/>
        <a:lstStyle/>
        <a:p>
          <a:endParaRPr lang="en-US"/>
        </a:p>
      </dgm:t>
    </dgm:pt>
    <dgm:pt modelId="{46F51F79-BE22-4DD4-A516-0BEE1E828749}" type="sibTrans" cxnId="{62072F04-4984-478E-B008-8CC78FC1BF81}">
      <dgm:prSet/>
      <dgm:spPr/>
      <dgm:t>
        <a:bodyPr/>
        <a:lstStyle/>
        <a:p>
          <a:endParaRPr lang="en-US"/>
        </a:p>
      </dgm:t>
    </dgm:pt>
    <dgm:pt modelId="{DC835E7E-DA71-4BB1-B2AA-FF86E95EF40B}">
      <dgm:prSet phldrT="[Text]"/>
      <dgm:spPr/>
      <dgm:t>
        <a:bodyPr/>
        <a:lstStyle/>
        <a:p>
          <a:r>
            <a:rPr lang="en-US" dirty="0"/>
            <a:t>A description of reasonable </a:t>
          </a:r>
          <a:r>
            <a:rPr lang="en-US" b="1" dirty="0"/>
            <a:t>benefits</a:t>
          </a:r>
          <a:r>
            <a:rPr lang="en-US" dirty="0"/>
            <a:t>, if any</a:t>
          </a:r>
        </a:p>
      </dgm:t>
    </dgm:pt>
    <dgm:pt modelId="{1493FFB8-7FB5-4F23-97AB-0574E842550B}" type="parTrans" cxnId="{8A514798-8D66-491F-B7CE-D65C2652693C}">
      <dgm:prSet/>
      <dgm:spPr/>
      <dgm:t>
        <a:bodyPr/>
        <a:lstStyle/>
        <a:p>
          <a:endParaRPr lang="en-US"/>
        </a:p>
      </dgm:t>
    </dgm:pt>
    <dgm:pt modelId="{35017DD1-D192-4288-8224-99CE773559B6}" type="sibTrans" cxnId="{8A514798-8D66-491F-B7CE-D65C2652693C}">
      <dgm:prSet/>
      <dgm:spPr/>
      <dgm:t>
        <a:bodyPr/>
        <a:lstStyle/>
        <a:p>
          <a:endParaRPr lang="en-US"/>
        </a:p>
      </dgm:t>
    </dgm:pt>
    <dgm:pt modelId="{06CB8832-20AD-4D24-8BB3-5BAA0F20B61D}">
      <dgm:prSet phldrT="[Text]"/>
      <dgm:spPr/>
      <dgm:t>
        <a:bodyPr/>
        <a:lstStyle/>
        <a:p>
          <a:r>
            <a:rPr lang="en-US" dirty="0"/>
            <a:t>Participant or Legally Authorized Representative </a:t>
          </a:r>
          <a:r>
            <a:rPr lang="en-US" b="1" dirty="0"/>
            <a:t>Signature</a:t>
          </a:r>
        </a:p>
      </dgm:t>
    </dgm:pt>
    <dgm:pt modelId="{D5BADA9B-FFD2-4B22-A474-B3884D691097}" type="parTrans" cxnId="{D62DD527-E213-415B-BA91-A146F7AF29BD}">
      <dgm:prSet/>
      <dgm:spPr/>
      <dgm:t>
        <a:bodyPr/>
        <a:lstStyle/>
        <a:p>
          <a:endParaRPr lang="en-US"/>
        </a:p>
      </dgm:t>
    </dgm:pt>
    <dgm:pt modelId="{BEAD5D76-F678-4093-A3DA-E707C34973E0}" type="sibTrans" cxnId="{D62DD527-E213-415B-BA91-A146F7AF29BD}">
      <dgm:prSet/>
      <dgm:spPr/>
      <dgm:t>
        <a:bodyPr/>
        <a:lstStyle/>
        <a:p>
          <a:endParaRPr lang="en-US"/>
        </a:p>
      </dgm:t>
    </dgm:pt>
    <dgm:pt modelId="{C5E76521-370D-4136-BDAD-94AE509F4953}">
      <dgm:prSet phldrT="[Text]"/>
      <dgm:spPr/>
      <dgm:t>
        <a:bodyPr/>
        <a:lstStyle/>
        <a:p>
          <a:r>
            <a:rPr lang="en-US" dirty="0"/>
            <a:t>A disclosure of </a:t>
          </a:r>
          <a:r>
            <a:rPr lang="en-US" b="1" dirty="0"/>
            <a:t>alternatives to study</a:t>
          </a:r>
          <a:r>
            <a:rPr lang="en-US" dirty="0"/>
            <a:t>, if any</a:t>
          </a:r>
        </a:p>
      </dgm:t>
    </dgm:pt>
    <dgm:pt modelId="{891D7A89-BE87-4876-A9B8-DFBC6281E08F}" type="parTrans" cxnId="{6FF44600-1BD6-43A5-B2F2-64E52ACD0E82}">
      <dgm:prSet/>
      <dgm:spPr/>
      <dgm:t>
        <a:bodyPr/>
        <a:lstStyle/>
        <a:p>
          <a:endParaRPr lang="en-US"/>
        </a:p>
      </dgm:t>
    </dgm:pt>
    <dgm:pt modelId="{11D0449D-928F-422E-B20A-7E56C59820C1}" type="sibTrans" cxnId="{6FF44600-1BD6-43A5-B2F2-64E52ACD0E82}">
      <dgm:prSet/>
      <dgm:spPr/>
      <dgm:t>
        <a:bodyPr/>
        <a:lstStyle/>
        <a:p>
          <a:endParaRPr lang="en-US"/>
        </a:p>
      </dgm:t>
    </dgm:pt>
    <dgm:pt modelId="{301D5E0D-F3F3-4DBB-A661-A4789206DA60}">
      <dgm:prSet phldrT="[Text]"/>
      <dgm:spPr/>
      <dgm:t>
        <a:bodyPr/>
        <a:lstStyle/>
        <a:p>
          <a:r>
            <a:rPr lang="en-US" dirty="0"/>
            <a:t>A statement re: </a:t>
          </a:r>
          <a:r>
            <a:rPr lang="en-US" b="1" dirty="0"/>
            <a:t>extent record will be kept confidential</a:t>
          </a:r>
        </a:p>
      </dgm:t>
    </dgm:pt>
    <dgm:pt modelId="{60F668F7-A38E-4504-96C3-0D886505BD82}" type="parTrans" cxnId="{71E5E548-3CCF-420A-B5FC-24378D8AAE69}">
      <dgm:prSet/>
      <dgm:spPr/>
      <dgm:t>
        <a:bodyPr/>
        <a:lstStyle/>
        <a:p>
          <a:endParaRPr lang="en-US"/>
        </a:p>
      </dgm:t>
    </dgm:pt>
    <dgm:pt modelId="{F1BBBA72-B6EB-4636-BD19-6C9295C574FD}" type="sibTrans" cxnId="{71E5E548-3CCF-420A-B5FC-24378D8AAE69}">
      <dgm:prSet/>
      <dgm:spPr/>
      <dgm:t>
        <a:bodyPr/>
        <a:lstStyle/>
        <a:p>
          <a:endParaRPr lang="en-US"/>
        </a:p>
      </dgm:t>
    </dgm:pt>
    <dgm:pt modelId="{2ACAB9CD-54D1-46BA-B130-67FD06983FC5}">
      <dgm:prSet phldrT="[Text]"/>
      <dgm:spPr/>
      <dgm:t>
        <a:bodyPr/>
        <a:lstStyle/>
        <a:p>
          <a:r>
            <a:rPr lang="en-US" dirty="0"/>
            <a:t>Information regarding </a:t>
          </a:r>
          <a:r>
            <a:rPr lang="en-US" b="1" dirty="0"/>
            <a:t>research-related injury</a:t>
          </a:r>
        </a:p>
      </dgm:t>
    </dgm:pt>
    <dgm:pt modelId="{CB66B86A-CFC1-4DF0-ACAD-69922ADC4E7F}" type="parTrans" cxnId="{CAAF38CC-C4F3-4097-A553-E7838264C5F5}">
      <dgm:prSet/>
      <dgm:spPr/>
      <dgm:t>
        <a:bodyPr/>
        <a:lstStyle/>
        <a:p>
          <a:endParaRPr lang="en-US"/>
        </a:p>
      </dgm:t>
    </dgm:pt>
    <dgm:pt modelId="{56FCB7C0-D616-4E88-958C-8FCF7BCE66F0}" type="sibTrans" cxnId="{CAAF38CC-C4F3-4097-A553-E7838264C5F5}">
      <dgm:prSet/>
      <dgm:spPr/>
      <dgm:t>
        <a:bodyPr/>
        <a:lstStyle/>
        <a:p>
          <a:endParaRPr lang="en-US"/>
        </a:p>
      </dgm:t>
    </dgm:pt>
    <dgm:pt modelId="{B756B33F-4338-4CE0-A090-D85F865FAF6D}">
      <dgm:prSet phldrT="[Text]"/>
      <dgm:spPr/>
      <dgm:t>
        <a:bodyPr/>
        <a:lstStyle/>
        <a:p>
          <a:r>
            <a:rPr lang="en-US" dirty="0"/>
            <a:t>Whom to </a:t>
          </a:r>
          <a:r>
            <a:rPr lang="en-US" b="1" dirty="0"/>
            <a:t>contact </a:t>
          </a:r>
          <a:r>
            <a:rPr lang="en-US" dirty="0"/>
            <a:t>about the research, rights, and injury</a:t>
          </a:r>
        </a:p>
      </dgm:t>
    </dgm:pt>
    <dgm:pt modelId="{20BECCEB-D19C-419B-8F7C-5383A9B8E9BB}" type="parTrans" cxnId="{9F940CBE-A90A-4195-899E-F1660DDD36D2}">
      <dgm:prSet/>
      <dgm:spPr/>
      <dgm:t>
        <a:bodyPr/>
        <a:lstStyle/>
        <a:p>
          <a:endParaRPr lang="en-US"/>
        </a:p>
      </dgm:t>
    </dgm:pt>
    <dgm:pt modelId="{C8BA861C-7D3D-4CCF-9BA6-7B2FC0C7C207}" type="sibTrans" cxnId="{9F940CBE-A90A-4195-899E-F1660DDD36D2}">
      <dgm:prSet/>
      <dgm:spPr/>
      <dgm:t>
        <a:bodyPr/>
        <a:lstStyle/>
        <a:p>
          <a:endParaRPr lang="en-US"/>
        </a:p>
      </dgm:t>
    </dgm:pt>
    <dgm:pt modelId="{DEE6A278-B2C0-41C9-978D-1EDB91380A1A}">
      <dgm:prSet phldrT="[Text]"/>
      <dgm:spPr/>
      <dgm:t>
        <a:bodyPr/>
        <a:lstStyle/>
        <a:p>
          <a:r>
            <a:rPr lang="en-US" dirty="0"/>
            <a:t>A statement that </a:t>
          </a:r>
          <a:r>
            <a:rPr lang="en-US" b="1" dirty="0"/>
            <a:t>participation is voluntary </a:t>
          </a:r>
          <a:r>
            <a:rPr lang="en-US" b="0" dirty="0"/>
            <a:t>and</a:t>
          </a:r>
          <a:r>
            <a:rPr lang="en-US" b="1" dirty="0"/>
            <a:t> refusal is without penalty</a:t>
          </a:r>
        </a:p>
      </dgm:t>
    </dgm:pt>
    <dgm:pt modelId="{073E5863-A1F3-416C-90BB-282A8274EA50}" type="parTrans" cxnId="{2A605055-DBFD-417A-93B8-E64DCDBC3958}">
      <dgm:prSet/>
      <dgm:spPr/>
      <dgm:t>
        <a:bodyPr/>
        <a:lstStyle/>
        <a:p>
          <a:endParaRPr lang="en-US"/>
        </a:p>
      </dgm:t>
    </dgm:pt>
    <dgm:pt modelId="{4FBCBFC2-2B9F-4976-8259-1DF9A13E0472}" type="sibTrans" cxnId="{2A605055-DBFD-417A-93B8-E64DCDBC3958}">
      <dgm:prSet/>
      <dgm:spPr/>
      <dgm:t>
        <a:bodyPr/>
        <a:lstStyle/>
        <a:p>
          <a:endParaRPr lang="en-US"/>
        </a:p>
      </dgm:t>
    </dgm:pt>
    <dgm:pt modelId="{A3240FB1-4F01-4445-8205-35B47D62004A}">
      <dgm:prSet phldrT="[Text]"/>
      <dgm:spPr/>
      <dgm:t>
        <a:bodyPr/>
        <a:lstStyle/>
        <a:p>
          <a:r>
            <a:rPr lang="en-US" b="0" dirty="0"/>
            <a:t>A statement about the </a:t>
          </a:r>
          <a:r>
            <a:rPr lang="en-US" b="1" dirty="0"/>
            <a:t>expected duration </a:t>
          </a:r>
          <a:r>
            <a:rPr lang="en-US" b="0" dirty="0"/>
            <a:t>of  participation</a:t>
          </a:r>
        </a:p>
      </dgm:t>
    </dgm:pt>
    <dgm:pt modelId="{688077DF-069D-4028-A20E-D49C8C311AB3}" type="parTrans" cxnId="{7403194C-5089-4A3F-9DBE-2E87828A0DA7}">
      <dgm:prSet/>
      <dgm:spPr/>
      <dgm:t>
        <a:bodyPr/>
        <a:lstStyle/>
        <a:p>
          <a:endParaRPr lang="en-US"/>
        </a:p>
      </dgm:t>
    </dgm:pt>
    <dgm:pt modelId="{9BB51BB5-A7C0-4D0F-A290-9DBFF445286D}" type="sibTrans" cxnId="{7403194C-5089-4A3F-9DBE-2E87828A0DA7}">
      <dgm:prSet/>
      <dgm:spPr/>
      <dgm:t>
        <a:bodyPr/>
        <a:lstStyle/>
        <a:p>
          <a:endParaRPr lang="en-US"/>
        </a:p>
      </dgm:t>
    </dgm:pt>
    <dgm:pt modelId="{53529C5C-9FFF-4E14-84DE-183E6FD464B3}">
      <dgm:prSet phldrT="[Text]"/>
      <dgm:spPr/>
      <dgm:t>
        <a:bodyPr/>
        <a:lstStyle/>
        <a:p>
          <a:r>
            <a:rPr lang="en-US" b="0" dirty="0"/>
            <a:t>Distinction of </a:t>
          </a:r>
          <a:r>
            <a:rPr lang="en-US" b="1" dirty="0"/>
            <a:t>experimental procedures </a:t>
          </a:r>
          <a:r>
            <a:rPr lang="en-US" b="0" dirty="0"/>
            <a:t>vs standard of care </a:t>
          </a:r>
        </a:p>
      </dgm:t>
    </dgm:pt>
    <dgm:pt modelId="{9F29F820-10C6-4498-84B0-D8CEDAC424EE}" type="parTrans" cxnId="{37326F40-23E7-4849-8C85-9A6F71F4BB7E}">
      <dgm:prSet/>
      <dgm:spPr/>
      <dgm:t>
        <a:bodyPr/>
        <a:lstStyle/>
        <a:p>
          <a:endParaRPr lang="en-US"/>
        </a:p>
      </dgm:t>
    </dgm:pt>
    <dgm:pt modelId="{33C30D46-5536-4DDB-BEBB-28731F529E42}" type="sibTrans" cxnId="{37326F40-23E7-4849-8C85-9A6F71F4BB7E}">
      <dgm:prSet/>
      <dgm:spPr/>
      <dgm:t>
        <a:bodyPr/>
        <a:lstStyle/>
        <a:p>
          <a:endParaRPr lang="en-US"/>
        </a:p>
      </dgm:t>
    </dgm:pt>
    <dgm:pt modelId="{5FDAB317-A4C1-42E7-B9B6-8F5DB18E7895}">
      <dgm:prSet phldrT="[Text]"/>
      <dgm:spPr/>
      <dgm:t>
        <a:bodyPr/>
        <a:lstStyle/>
        <a:p>
          <a:r>
            <a:rPr lang="en-US" b="0" dirty="0"/>
            <a:t>For more than minimal risk, </a:t>
          </a:r>
          <a:r>
            <a:rPr lang="en-US" b="1" dirty="0"/>
            <a:t>explanation about compensation </a:t>
          </a:r>
        </a:p>
      </dgm:t>
    </dgm:pt>
    <dgm:pt modelId="{55C0E1C2-2DC5-43E4-A4AF-F3BCA49182A1}" type="parTrans" cxnId="{E5BE0C25-0F19-43E0-981C-65F9C26426C6}">
      <dgm:prSet/>
      <dgm:spPr/>
      <dgm:t>
        <a:bodyPr/>
        <a:lstStyle/>
        <a:p>
          <a:endParaRPr lang="en-US"/>
        </a:p>
      </dgm:t>
    </dgm:pt>
    <dgm:pt modelId="{0EF6F185-BC2B-443B-98BB-BA09EDDD8419}" type="sibTrans" cxnId="{E5BE0C25-0F19-43E0-981C-65F9C26426C6}">
      <dgm:prSet/>
      <dgm:spPr/>
      <dgm:t>
        <a:bodyPr/>
        <a:lstStyle/>
        <a:p>
          <a:endParaRPr lang="en-US"/>
        </a:p>
      </dgm:t>
    </dgm:pt>
    <dgm:pt modelId="{557D8A3D-70A4-4B7F-8E50-8C93F911C09B}">
      <dgm:prSet phldrT="[Text]"/>
      <dgm:spPr/>
      <dgm:t>
        <a:bodyPr/>
        <a:lstStyle/>
        <a:p>
          <a:r>
            <a:rPr lang="en-US" b="0" dirty="0"/>
            <a:t>A statement about possibility of </a:t>
          </a:r>
          <a:r>
            <a:rPr lang="en-US" b="1" dirty="0"/>
            <a:t>keeping samples for future use</a:t>
          </a:r>
        </a:p>
      </dgm:t>
    </dgm:pt>
    <dgm:pt modelId="{E4171CDE-B45B-4542-917C-C3DD3B33FA64}" type="parTrans" cxnId="{6AC2D714-D2E6-43D3-BF78-8B4399F30490}">
      <dgm:prSet/>
      <dgm:spPr/>
      <dgm:t>
        <a:bodyPr/>
        <a:lstStyle/>
        <a:p>
          <a:endParaRPr lang="en-US"/>
        </a:p>
      </dgm:t>
    </dgm:pt>
    <dgm:pt modelId="{61860565-4263-4608-8684-BAF3C8EE9B53}" type="sibTrans" cxnId="{6AC2D714-D2E6-43D3-BF78-8B4399F30490}">
      <dgm:prSet/>
      <dgm:spPr/>
      <dgm:t>
        <a:bodyPr/>
        <a:lstStyle/>
        <a:p>
          <a:endParaRPr lang="en-US"/>
        </a:p>
      </dgm:t>
    </dgm:pt>
    <dgm:pt modelId="{60A2E1A2-ACD9-46C8-A59B-02B3C7DA6704}" type="pres">
      <dgm:prSet presAssocID="{87BCB86A-6C01-4A5A-AE33-EFC2191AFEFE}" presName="diagram" presStyleCnt="0">
        <dgm:presLayoutVars>
          <dgm:dir/>
          <dgm:resizeHandles val="exact"/>
        </dgm:presLayoutVars>
      </dgm:prSet>
      <dgm:spPr/>
    </dgm:pt>
    <dgm:pt modelId="{346018F0-248A-4EC6-8BD0-2C7243AF5322}" type="pres">
      <dgm:prSet presAssocID="{B0CF791F-BAF2-4556-9200-C2F4D6359EA3}" presName="node" presStyleLbl="node1" presStyleIdx="0" presStyleCnt="15">
        <dgm:presLayoutVars>
          <dgm:bulletEnabled val="1"/>
        </dgm:presLayoutVars>
      </dgm:prSet>
      <dgm:spPr/>
    </dgm:pt>
    <dgm:pt modelId="{32B58A9E-8D7D-4CF6-B6D5-11C6999EAC90}" type="pres">
      <dgm:prSet presAssocID="{C1342B73-DBFF-4693-BFF9-18C39E0DA3FB}" presName="sibTrans" presStyleCnt="0"/>
      <dgm:spPr/>
    </dgm:pt>
    <dgm:pt modelId="{ADE6A080-9508-4190-A395-4C4CEC4CF8D2}" type="pres">
      <dgm:prSet presAssocID="{323276F7-48BE-46EB-A2FB-960C15C204C5}" presName="node" presStyleLbl="node1" presStyleIdx="1" presStyleCnt="15">
        <dgm:presLayoutVars>
          <dgm:bulletEnabled val="1"/>
        </dgm:presLayoutVars>
      </dgm:prSet>
      <dgm:spPr/>
    </dgm:pt>
    <dgm:pt modelId="{4EEC966F-A044-4F4C-B9B8-395199BCA683}" type="pres">
      <dgm:prSet presAssocID="{19E13210-79BD-4A94-AA60-461FB6D888EE}" presName="sibTrans" presStyleCnt="0"/>
      <dgm:spPr/>
    </dgm:pt>
    <dgm:pt modelId="{329F406D-84B5-4DB6-9386-66B789EF8F5F}" type="pres">
      <dgm:prSet presAssocID="{A3240FB1-4F01-4445-8205-35B47D62004A}" presName="node" presStyleLbl="node1" presStyleIdx="2" presStyleCnt="15">
        <dgm:presLayoutVars>
          <dgm:bulletEnabled val="1"/>
        </dgm:presLayoutVars>
      </dgm:prSet>
      <dgm:spPr/>
    </dgm:pt>
    <dgm:pt modelId="{C8DC5D36-02FA-47DA-BC2A-507CD36175EA}" type="pres">
      <dgm:prSet presAssocID="{9BB51BB5-A7C0-4D0F-A290-9DBFF445286D}" presName="sibTrans" presStyleCnt="0"/>
      <dgm:spPr/>
    </dgm:pt>
    <dgm:pt modelId="{F533CF6A-1AB0-4E91-807C-A534E756DE24}" type="pres">
      <dgm:prSet presAssocID="{D96CCFCC-3299-458F-88DA-108E396CB142}" presName="node" presStyleLbl="node1" presStyleIdx="3" presStyleCnt="15">
        <dgm:presLayoutVars>
          <dgm:bulletEnabled val="1"/>
        </dgm:presLayoutVars>
      </dgm:prSet>
      <dgm:spPr/>
    </dgm:pt>
    <dgm:pt modelId="{10A6477D-D25F-4C81-828D-22902EF3A6EB}" type="pres">
      <dgm:prSet presAssocID="{1FF4BB6C-0FAD-4733-8337-F91A104C0AEA}" presName="sibTrans" presStyleCnt="0"/>
      <dgm:spPr/>
    </dgm:pt>
    <dgm:pt modelId="{99C9C323-DC9A-485C-B313-A0E1EA0244E2}" type="pres">
      <dgm:prSet presAssocID="{53529C5C-9FFF-4E14-84DE-183E6FD464B3}" presName="node" presStyleLbl="node1" presStyleIdx="4" presStyleCnt="15">
        <dgm:presLayoutVars>
          <dgm:bulletEnabled val="1"/>
        </dgm:presLayoutVars>
      </dgm:prSet>
      <dgm:spPr/>
    </dgm:pt>
    <dgm:pt modelId="{83E34E83-D9F5-4B8E-B2DE-3BB05A8C00A3}" type="pres">
      <dgm:prSet presAssocID="{33C30D46-5536-4DDB-BEBB-28731F529E42}" presName="sibTrans" presStyleCnt="0"/>
      <dgm:spPr/>
    </dgm:pt>
    <dgm:pt modelId="{7AE29E6A-66FF-4C52-985B-3FA82D1557A2}" type="pres">
      <dgm:prSet presAssocID="{83D0CE98-F948-4571-8909-876AB6284056}" presName="node" presStyleLbl="node1" presStyleIdx="5" presStyleCnt="15">
        <dgm:presLayoutVars>
          <dgm:bulletEnabled val="1"/>
        </dgm:presLayoutVars>
      </dgm:prSet>
      <dgm:spPr/>
    </dgm:pt>
    <dgm:pt modelId="{EEAA1124-3EEC-4A85-8B9D-8C70F3F1846E}" type="pres">
      <dgm:prSet presAssocID="{46F51F79-BE22-4DD4-A516-0BEE1E828749}" presName="sibTrans" presStyleCnt="0"/>
      <dgm:spPr/>
    </dgm:pt>
    <dgm:pt modelId="{695329A9-5CBB-4BCB-BDC3-64B3337D6E71}" type="pres">
      <dgm:prSet presAssocID="{DC835E7E-DA71-4BB1-B2AA-FF86E95EF40B}" presName="node" presStyleLbl="node1" presStyleIdx="6" presStyleCnt="15">
        <dgm:presLayoutVars>
          <dgm:bulletEnabled val="1"/>
        </dgm:presLayoutVars>
      </dgm:prSet>
      <dgm:spPr/>
    </dgm:pt>
    <dgm:pt modelId="{7135B593-68D1-4B4B-A61F-FFFD38D3A65F}" type="pres">
      <dgm:prSet presAssocID="{35017DD1-D192-4288-8224-99CE773559B6}" presName="sibTrans" presStyleCnt="0"/>
      <dgm:spPr/>
    </dgm:pt>
    <dgm:pt modelId="{C94C1C39-C308-487A-8A8A-63E12319A155}" type="pres">
      <dgm:prSet presAssocID="{C5E76521-370D-4136-BDAD-94AE509F4953}" presName="node" presStyleLbl="node1" presStyleIdx="7" presStyleCnt="15">
        <dgm:presLayoutVars>
          <dgm:bulletEnabled val="1"/>
        </dgm:presLayoutVars>
      </dgm:prSet>
      <dgm:spPr/>
    </dgm:pt>
    <dgm:pt modelId="{4C0C7F69-D9AA-4116-9568-C347A6BEA4E1}" type="pres">
      <dgm:prSet presAssocID="{11D0449D-928F-422E-B20A-7E56C59820C1}" presName="sibTrans" presStyleCnt="0"/>
      <dgm:spPr/>
    </dgm:pt>
    <dgm:pt modelId="{32D78FA6-660B-4471-B82E-E566C7F99BFA}" type="pres">
      <dgm:prSet presAssocID="{301D5E0D-F3F3-4DBB-A661-A4789206DA60}" presName="node" presStyleLbl="node1" presStyleIdx="8" presStyleCnt="15">
        <dgm:presLayoutVars>
          <dgm:bulletEnabled val="1"/>
        </dgm:presLayoutVars>
      </dgm:prSet>
      <dgm:spPr/>
    </dgm:pt>
    <dgm:pt modelId="{20881E29-DE28-41C3-9364-2C59EC0B6DDD}" type="pres">
      <dgm:prSet presAssocID="{F1BBBA72-B6EB-4636-BD19-6C9295C574FD}" presName="sibTrans" presStyleCnt="0"/>
      <dgm:spPr/>
    </dgm:pt>
    <dgm:pt modelId="{011D30F7-D85A-4747-BB9C-3D9C63BD1591}" type="pres">
      <dgm:prSet presAssocID="{5FDAB317-A4C1-42E7-B9B6-8F5DB18E7895}" presName="node" presStyleLbl="node1" presStyleIdx="9" presStyleCnt="15">
        <dgm:presLayoutVars>
          <dgm:bulletEnabled val="1"/>
        </dgm:presLayoutVars>
      </dgm:prSet>
      <dgm:spPr/>
    </dgm:pt>
    <dgm:pt modelId="{CCAE878D-498D-45E4-8046-8E393A23DBF3}" type="pres">
      <dgm:prSet presAssocID="{0EF6F185-BC2B-443B-98BB-BA09EDDD8419}" presName="sibTrans" presStyleCnt="0"/>
      <dgm:spPr/>
    </dgm:pt>
    <dgm:pt modelId="{08FFDBB9-7DB2-4570-9BD2-DC897636AF2A}" type="pres">
      <dgm:prSet presAssocID="{2ACAB9CD-54D1-46BA-B130-67FD06983FC5}" presName="node" presStyleLbl="node1" presStyleIdx="10" presStyleCnt="15">
        <dgm:presLayoutVars>
          <dgm:bulletEnabled val="1"/>
        </dgm:presLayoutVars>
      </dgm:prSet>
      <dgm:spPr/>
    </dgm:pt>
    <dgm:pt modelId="{CC2CF185-E466-4E0A-8997-CFC3421C7AB2}" type="pres">
      <dgm:prSet presAssocID="{56FCB7C0-D616-4E88-958C-8FCF7BCE66F0}" presName="sibTrans" presStyleCnt="0"/>
      <dgm:spPr/>
    </dgm:pt>
    <dgm:pt modelId="{39CB15A0-6797-4C16-9A04-661588251317}" type="pres">
      <dgm:prSet presAssocID="{B756B33F-4338-4CE0-A090-D85F865FAF6D}" presName="node" presStyleLbl="node1" presStyleIdx="11" presStyleCnt="15">
        <dgm:presLayoutVars>
          <dgm:bulletEnabled val="1"/>
        </dgm:presLayoutVars>
      </dgm:prSet>
      <dgm:spPr/>
    </dgm:pt>
    <dgm:pt modelId="{1178E12C-15D9-48FB-868A-C71861E5FBB7}" type="pres">
      <dgm:prSet presAssocID="{C8BA861C-7D3D-4CCF-9BA6-7B2FC0C7C207}" presName="sibTrans" presStyleCnt="0"/>
      <dgm:spPr/>
    </dgm:pt>
    <dgm:pt modelId="{7B817475-AA12-49A6-929A-47E8479E2B45}" type="pres">
      <dgm:prSet presAssocID="{DEE6A278-B2C0-41C9-978D-1EDB91380A1A}" presName="node" presStyleLbl="node1" presStyleIdx="12" presStyleCnt="15">
        <dgm:presLayoutVars>
          <dgm:bulletEnabled val="1"/>
        </dgm:presLayoutVars>
      </dgm:prSet>
      <dgm:spPr/>
    </dgm:pt>
    <dgm:pt modelId="{71E42370-CEC4-44FD-A8E1-E9AB6F2D5485}" type="pres">
      <dgm:prSet presAssocID="{4FBCBFC2-2B9F-4976-8259-1DF9A13E0472}" presName="sibTrans" presStyleCnt="0"/>
      <dgm:spPr/>
    </dgm:pt>
    <dgm:pt modelId="{DF81D99E-1FF8-413C-B060-B8CD2E1D745C}" type="pres">
      <dgm:prSet presAssocID="{557D8A3D-70A4-4B7F-8E50-8C93F911C09B}" presName="node" presStyleLbl="node1" presStyleIdx="13" presStyleCnt="15">
        <dgm:presLayoutVars>
          <dgm:bulletEnabled val="1"/>
        </dgm:presLayoutVars>
      </dgm:prSet>
      <dgm:spPr/>
    </dgm:pt>
    <dgm:pt modelId="{5C7D81CE-80C9-4F82-9D05-B83A5558399B}" type="pres">
      <dgm:prSet presAssocID="{61860565-4263-4608-8684-BAF3C8EE9B53}" presName="sibTrans" presStyleCnt="0"/>
      <dgm:spPr/>
    </dgm:pt>
    <dgm:pt modelId="{194AA929-B34F-4358-ABD6-CE8C0B38C22A}" type="pres">
      <dgm:prSet presAssocID="{06CB8832-20AD-4D24-8BB3-5BAA0F20B61D}" presName="node" presStyleLbl="node1" presStyleIdx="14" presStyleCnt="15">
        <dgm:presLayoutVars>
          <dgm:bulletEnabled val="1"/>
        </dgm:presLayoutVars>
      </dgm:prSet>
      <dgm:spPr/>
    </dgm:pt>
  </dgm:ptLst>
  <dgm:cxnLst>
    <dgm:cxn modelId="{6FF44600-1BD6-43A5-B2F2-64E52ACD0E82}" srcId="{87BCB86A-6C01-4A5A-AE33-EFC2191AFEFE}" destId="{C5E76521-370D-4136-BDAD-94AE509F4953}" srcOrd="7" destOrd="0" parTransId="{891D7A89-BE87-4876-A9B8-DFBC6281E08F}" sibTransId="{11D0449D-928F-422E-B20A-7E56C59820C1}"/>
    <dgm:cxn modelId="{62072F04-4984-478E-B008-8CC78FC1BF81}" srcId="{87BCB86A-6C01-4A5A-AE33-EFC2191AFEFE}" destId="{83D0CE98-F948-4571-8909-876AB6284056}" srcOrd="5" destOrd="0" parTransId="{0C7006BD-FAB3-4E9B-AAE1-40691B2E0853}" sibTransId="{46F51F79-BE22-4DD4-A516-0BEE1E828749}"/>
    <dgm:cxn modelId="{6AC2D714-D2E6-43D3-BF78-8B4399F30490}" srcId="{87BCB86A-6C01-4A5A-AE33-EFC2191AFEFE}" destId="{557D8A3D-70A4-4B7F-8E50-8C93F911C09B}" srcOrd="13" destOrd="0" parTransId="{E4171CDE-B45B-4542-917C-C3DD3B33FA64}" sibTransId="{61860565-4263-4608-8684-BAF3C8EE9B53}"/>
    <dgm:cxn modelId="{E5BE0C25-0F19-43E0-981C-65F9C26426C6}" srcId="{87BCB86A-6C01-4A5A-AE33-EFC2191AFEFE}" destId="{5FDAB317-A4C1-42E7-B9B6-8F5DB18E7895}" srcOrd="9" destOrd="0" parTransId="{55C0E1C2-2DC5-43E4-A4AF-F3BCA49182A1}" sibTransId="{0EF6F185-BC2B-443B-98BB-BA09EDDD8419}"/>
    <dgm:cxn modelId="{5605B426-F19A-43D7-B560-E1A6D41595E1}" srcId="{87BCB86A-6C01-4A5A-AE33-EFC2191AFEFE}" destId="{323276F7-48BE-46EB-A2FB-960C15C204C5}" srcOrd="1" destOrd="0" parTransId="{4C83F968-02AA-44A3-A025-A8267119E13F}" sibTransId="{19E13210-79BD-4A94-AA60-461FB6D888EE}"/>
    <dgm:cxn modelId="{D62DD527-E213-415B-BA91-A146F7AF29BD}" srcId="{87BCB86A-6C01-4A5A-AE33-EFC2191AFEFE}" destId="{06CB8832-20AD-4D24-8BB3-5BAA0F20B61D}" srcOrd="14" destOrd="0" parTransId="{D5BADA9B-FFD2-4B22-A474-B3884D691097}" sibTransId="{BEAD5D76-F678-4093-A3DA-E707C34973E0}"/>
    <dgm:cxn modelId="{37326F40-23E7-4849-8C85-9A6F71F4BB7E}" srcId="{87BCB86A-6C01-4A5A-AE33-EFC2191AFEFE}" destId="{53529C5C-9FFF-4E14-84DE-183E6FD464B3}" srcOrd="4" destOrd="0" parTransId="{9F29F820-10C6-4498-84B0-D8CEDAC424EE}" sibTransId="{33C30D46-5536-4DDB-BEBB-28731F529E42}"/>
    <dgm:cxn modelId="{1B7E4060-3A16-4104-9772-F6704C17E5C6}" type="presOf" srcId="{D96CCFCC-3299-458F-88DA-108E396CB142}" destId="{F533CF6A-1AB0-4E91-807C-A534E756DE24}" srcOrd="0" destOrd="0" presId="urn:microsoft.com/office/officeart/2005/8/layout/default"/>
    <dgm:cxn modelId="{8273AC64-C4DE-4ADB-8F32-E10B067B6A3D}" type="presOf" srcId="{53529C5C-9FFF-4E14-84DE-183E6FD464B3}" destId="{99C9C323-DC9A-485C-B313-A0E1EA0244E2}" srcOrd="0" destOrd="0" presId="urn:microsoft.com/office/officeart/2005/8/layout/default"/>
    <dgm:cxn modelId="{71E5E548-3CCF-420A-B5FC-24378D8AAE69}" srcId="{87BCB86A-6C01-4A5A-AE33-EFC2191AFEFE}" destId="{301D5E0D-F3F3-4DBB-A661-A4789206DA60}" srcOrd="8" destOrd="0" parTransId="{60F668F7-A38E-4504-96C3-0D886505BD82}" sibTransId="{F1BBBA72-B6EB-4636-BD19-6C9295C574FD}"/>
    <dgm:cxn modelId="{FD305249-FBEB-42DC-8923-2C1FA2883168}" type="presOf" srcId="{DEE6A278-B2C0-41C9-978D-1EDB91380A1A}" destId="{7B817475-AA12-49A6-929A-47E8479E2B45}" srcOrd="0" destOrd="0" presId="urn:microsoft.com/office/officeart/2005/8/layout/default"/>
    <dgm:cxn modelId="{B6059949-15B5-4C34-B73C-4301328C3305}" type="presOf" srcId="{87BCB86A-6C01-4A5A-AE33-EFC2191AFEFE}" destId="{60A2E1A2-ACD9-46C8-A59B-02B3C7DA6704}" srcOrd="0" destOrd="0" presId="urn:microsoft.com/office/officeart/2005/8/layout/default"/>
    <dgm:cxn modelId="{3E71626B-964F-4A14-943B-B170F8FF1731}" type="presOf" srcId="{301D5E0D-F3F3-4DBB-A661-A4789206DA60}" destId="{32D78FA6-660B-4471-B82E-E566C7F99BFA}" srcOrd="0" destOrd="0" presId="urn:microsoft.com/office/officeart/2005/8/layout/default"/>
    <dgm:cxn modelId="{3640FF4B-921F-481C-8AF5-B307CBC60868}" type="presOf" srcId="{2ACAB9CD-54D1-46BA-B130-67FD06983FC5}" destId="{08FFDBB9-7DB2-4570-9BD2-DC897636AF2A}" srcOrd="0" destOrd="0" presId="urn:microsoft.com/office/officeart/2005/8/layout/default"/>
    <dgm:cxn modelId="{7403194C-5089-4A3F-9DBE-2E87828A0DA7}" srcId="{87BCB86A-6C01-4A5A-AE33-EFC2191AFEFE}" destId="{A3240FB1-4F01-4445-8205-35B47D62004A}" srcOrd="2" destOrd="0" parTransId="{688077DF-069D-4028-A20E-D49C8C311AB3}" sibTransId="{9BB51BB5-A7C0-4D0F-A290-9DBFF445286D}"/>
    <dgm:cxn modelId="{10AB176D-D5DD-46D6-B352-F0ECF45A4411}" type="presOf" srcId="{C5E76521-370D-4136-BDAD-94AE509F4953}" destId="{C94C1C39-C308-487A-8A8A-63E12319A155}" srcOrd="0" destOrd="0" presId="urn:microsoft.com/office/officeart/2005/8/layout/default"/>
    <dgm:cxn modelId="{1FD67354-86A8-4082-ACA3-286B37BD9465}" srcId="{87BCB86A-6C01-4A5A-AE33-EFC2191AFEFE}" destId="{D96CCFCC-3299-458F-88DA-108E396CB142}" srcOrd="3" destOrd="0" parTransId="{E8959B23-0E9D-4F5F-B8DE-F6A1A527E4B5}" sibTransId="{1FF4BB6C-0FAD-4733-8337-F91A104C0AEA}"/>
    <dgm:cxn modelId="{2A605055-DBFD-417A-93B8-E64DCDBC3958}" srcId="{87BCB86A-6C01-4A5A-AE33-EFC2191AFEFE}" destId="{DEE6A278-B2C0-41C9-978D-1EDB91380A1A}" srcOrd="12" destOrd="0" parTransId="{073E5863-A1F3-416C-90BB-282A8274EA50}" sibTransId="{4FBCBFC2-2B9F-4976-8259-1DF9A13E0472}"/>
    <dgm:cxn modelId="{2211F65A-5408-40A7-BE47-147689EBBA59}" type="presOf" srcId="{B756B33F-4338-4CE0-A090-D85F865FAF6D}" destId="{39CB15A0-6797-4C16-9A04-661588251317}" srcOrd="0" destOrd="0" presId="urn:microsoft.com/office/officeart/2005/8/layout/default"/>
    <dgm:cxn modelId="{8A7AD67B-E3EB-4E7D-9B19-9E996BB1D5CF}" type="presOf" srcId="{5FDAB317-A4C1-42E7-B9B6-8F5DB18E7895}" destId="{011D30F7-D85A-4747-BB9C-3D9C63BD1591}" srcOrd="0" destOrd="0" presId="urn:microsoft.com/office/officeart/2005/8/layout/default"/>
    <dgm:cxn modelId="{B1D7728B-653B-4D83-812A-201C60C94510}" type="presOf" srcId="{DC835E7E-DA71-4BB1-B2AA-FF86E95EF40B}" destId="{695329A9-5CBB-4BCB-BDC3-64B3337D6E71}" srcOrd="0" destOrd="0" presId="urn:microsoft.com/office/officeart/2005/8/layout/default"/>
    <dgm:cxn modelId="{8A514798-8D66-491F-B7CE-D65C2652693C}" srcId="{87BCB86A-6C01-4A5A-AE33-EFC2191AFEFE}" destId="{DC835E7E-DA71-4BB1-B2AA-FF86E95EF40B}" srcOrd="6" destOrd="0" parTransId="{1493FFB8-7FB5-4F23-97AB-0574E842550B}" sibTransId="{35017DD1-D192-4288-8224-99CE773559B6}"/>
    <dgm:cxn modelId="{F6507C9A-BC47-4A0D-9902-BF044E8279C1}" type="presOf" srcId="{83D0CE98-F948-4571-8909-876AB6284056}" destId="{7AE29E6A-66FF-4C52-985B-3FA82D1557A2}" srcOrd="0" destOrd="0" presId="urn:microsoft.com/office/officeart/2005/8/layout/default"/>
    <dgm:cxn modelId="{997CBC9B-A57F-41A8-8813-4E6E0B934C6F}" type="presOf" srcId="{557D8A3D-70A4-4B7F-8E50-8C93F911C09B}" destId="{DF81D99E-1FF8-413C-B060-B8CD2E1D745C}" srcOrd="0" destOrd="0" presId="urn:microsoft.com/office/officeart/2005/8/layout/default"/>
    <dgm:cxn modelId="{6D714D9D-BA19-4EFC-B72E-D5D983C36B23}" type="presOf" srcId="{B0CF791F-BAF2-4556-9200-C2F4D6359EA3}" destId="{346018F0-248A-4EC6-8BD0-2C7243AF5322}" srcOrd="0" destOrd="0" presId="urn:microsoft.com/office/officeart/2005/8/layout/default"/>
    <dgm:cxn modelId="{85DE54A6-8275-48AB-8A79-FE96E6F28631}" type="presOf" srcId="{323276F7-48BE-46EB-A2FB-960C15C204C5}" destId="{ADE6A080-9508-4190-A395-4C4CEC4CF8D2}" srcOrd="0" destOrd="0" presId="urn:microsoft.com/office/officeart/2005/8/layout/default"/>
    <dgm:cxn modelId="{9F940CBE-A90A-4195-899E-F1660DDD36D2}" srcId="{87BCB86A-6C01-4A5A-AE33-EFC2191AFEFE}" destId="{B756B33F-4338-4CE0-A090-D85F865FAF6D}" srcOrd="11" destOrd="0" parTransId="{20BECCEB-D19C-419B-8F7C-5383A9B8E9BB}" sibTransId="{C8BA861C-7D3D-4CCF-9BA6-7B2FC0C7C207}"/>
    <dgm:cxn modelId="{FBCBB3BF-116F-4C05-B54F-9E3BCA91F811}" type="presOf" srcId="{06CB8832-20AD-4D24-8BB3-5BAA0F20B61D}" destId="{194AA929-B34F-4358-ABD6-CE8C0B38C22A}" srcOrd="0" destOrd="0" presId="urn:microsoft.com/office/officeart/2005/8/layout/default"/>
    <dgm:cxn modelId="{CAAF38CC-C4F3-4097-A553-E7838264C5F5}" srcId="{87BCB86A-6C01-4A5A-AE33-EFC2191AFEFE}" destId="{2ACAB9CD-54D1-46BA-B130-67FD06983FC5}" srcOrd="10" destOrd="0" parTransId="{CB66B86A-CFC1-4DF0-ACAD-69922ADC4E7F}" sibTransId="{56FCB7C0-D616-4E88-958C-8FCF7BCE66F0}"/>
    <dgm:cxn modelId="{E3E44DE9-4B80-4C5F-90E4-304D79931ADB}" type="presOf" srcId="{A3240FB1-4F01-4445-8205-35B47D62004A}" destId="{329F406D-84B5-4DB6-9386-66B789EF8F5F}" srcOrd="0" destOrd="0" presId="urn:microsoft.com/office/officeart/2005/8/layout/default"/>
    <dgm:cxn modelId="{8D56D3FA-0BA5-41FE-B828-CAA93F60D9B8}" srcId="{87BCB86A-6C01-4A5A-AE33-EFC2191AFEFE}" destId="{B0CF791F-BAF2-4556-9200-C2F4D6359EA3}" srcOrd="0" destOrd="0" parTransId="{7F5BA080-4F40-4FDE-8B56-F3B23932315B}" sibTransId="{C1342B73-DBFF-4693-BFF9-18C39E0DA3FB}"/>
    <dgm:cxn modelId="{9ACE7D5E-600E-4D9A-BA45-2E3B68F6F1D9}" type="presParOf" srcId="{60A2E1A2-ACD9-46C8-A59B-02B3C7DA6704}" destId="{346018F0-248A-4EC6-8BD0-2C7243AF5322}" srcOrd="0" destOrd="0" presId="urn:microsoft.com/office/officeart/2005/8/layout/default"/>
    <dgm:cxn modelId="{D0D5FBEA-D291-4592-8BC8-6B2A9F19E4C2}" type="presParOf" srcId="{60A2E1A2-ACD9-46C8-A59B-02B3C7DA6704}" destId="{32B58A9E-8D7D-4CF6-B6D5-11C6999EAC90}" srcOrd="1" destOrd="0" presId="urn:microsoft.com/office/officeart/2005/8/layout/default"/>
    <dgm:cxn modelId="{370A8759-BC32-4B83-99D7-14033488EAE7}" type="presParOf" srcId="{60A2E1A2-ACD9-46C8-A59B-02B3C7DA6704}" destId="{ADE6A080-9508-4190-A395-4C4CEC4CF8D2}" srcOrd="2" destOrd="0" presId="urn:microsoft.com/office/officeart/2005/8/layout/default"/>
    <dgm:cxn modelId="{75DB6646-125F-47E5-9856-2EE611171967}" type="presParOf" srcId="{60A2E1A2-ACD9-46C8-A59B-02B3C7DA6704}" destId="{4EEC966F-A044-4F4C-B9B8-395199BCA683}" srcOrd="3" destOrd="0" presId="urn:microsoft.com/office/officeart/2005/8/layout/default"/>
    <dgm:cxn modelId="{D9F10EC2-24A6-4CD7-9C3A-C89AE14B0422}" type="presParOf" srcId="{60A2E1A2-ACD9-46C8-A59B-02B3C7DA6704}" destId="{329F406D-84B5-4DB6-9386-66B789EF8F5F}" srcOrd="4" destOrd="0" presId="urn:microsoft.com/office/officeart/2005/8/layout/default"/>
    <dgm:cxn modelId="{FEB812B3-AD0D-4EE8-9B64-1ADFD6D0D425}" type="presParOf" srcId="{60A2E1A2-ACD9-46C8-A59B-02B3C7DA6704}" destId="{C8DC5D36-02FA-47DA-BC2A-507CD36175EA}" srcOrd="5" destOrd="0" presId="urn:microsoft.com/office/officeart/2005/8/layout/default"/>
    <dgm:cxn modelId="{B474877C-D4EB-41AA-8150-941B361ADC94}" type="presParOf" srcId="{60A2E1A2-ACD9-46C8-A59B-02B3C7DA6704}" destId="{F533CF6A-1AB0-4E91-807C-A534E756DE24}" srcOrd="6" destOrd="0" presId="urn:microsoft.com/office/officeart/2005/8/layout/default"/>
    <dgm:cxn modelId="{69437ECE-2A94-46DC-A7E0-3BA680DFDDB3}" type="presParOf" srcId="{60A2E1A2-ACD9-46C8-A59B-02B3C7DA6704}" destId="{10A6477D-D25F-4C81-828D-22902EF3A6EB}" srcOrd="7" destOrd="0" presId="urn:microsoft.com/office/officeart/2005/8/layout/default"/>
    <dgm:cxn modelId="{267D5631-612D-4616-9484-2CFB367B1531}" type="presParOf" srcId="{60A2E1A2-ACD9-46C8-A59B-02B3C7DA6704}" destId="{99C9C323-DC9A-485C-B313-A0E1EA0244E2}" srcOrd="8" destOrd="0" presId="urn:microsoft.com/office/officeart/2005/8/layout/default"/>
    <dgm:cxn modelId="{513E097B-84CE-4F9D-A8FC-692B0BDC285B}" type="presParOf" srcId="{60A2E1A2-ACD9-46C8-A59B-02B3C7DA6704}" destId="{83E34E83-D9F5-4B8E-B2DE-3BB05A8C00A3}" srcOrd="9" destOrd="0" presId="urn:microsoft.com/office/officeart/2005/8/layout/default"/>
    <dgm:cxn modelId="{D459DB3B-A07F-41C0-AD7F-93E91FAEA966}" type="presParOf" srcId="{60A2E1A2-ACD9-46C8-A59B-02B3C7DA6704}" destId="{7AE29E6A-66FF-4C52-985B-3FA82D1557A2}" srcOrd="10" destOrd="0" presId="urn:microsoft.com/office/officeart/2005/8/layout/default"/>
    <dgm:cxn modelId="{6D9A5B34-F8FF-48CE-9815-F8A79CDA9A30}" type="presParOf" srcId="{60A2E1A2-ACD9-46C8-A59B-02B3C7DA6704}" destId="{EEAA1124-3EEC-4A85-8B9D-8C70F3F1846E}" srcOrd="11" destOrd="0" presId="urn:microsoft.com/office/officeart/2005/8/layout/default"/>
    <dgm:cxn modelId="{6C6AC0C0-26C9-4BE4-90CB-B5294A6E2EDD}" type="presParOf" srcId="{60A2E1A2-ACD9-46C8-A59B-02B3C7DA6704}" destId="{695329A9-5CBB-4BCB-BDC3-64B3337D6E71}" srcOrd="12" destOrd="0" presId="urn:microsoft.com/office/officeart/2005/8/layout/default"/>
    <dgm:cxn modelId="{8442C3C5-471D-488F-9D4B-43AE893EE42E}" type="presParOf" srcId="{60A2E1A2-ACD9-46C8-A59B-02B3C7DA6704}" destId="{7135B593-68D1-4B4B-A61F-FFFD38D3A65F}" srcOrd="13" destOrd="0" presId="urn:microsoft.com/office/officeart/2005/8/layout/default"/>
    <dgm:cxn modelId="{3DB080E9-C9A8-45C4-A63F-B975E9AA3F9F}" type="presParOf" srcId="{60A2E1A2-ACD9-46C8-A59B-02B3C7DA6704}" destId="{C94C1C39-C308-487A-8A8A-63E12319A155}" srcOrd="14" destOrd="0" presId="urn:microsoft.com/office/officeart/2005/8/layout/default"/>
    <dgm:cxn modelId="{1FB08981-C7B3-46CB-8F3C-FB2B915B18FB}" type="presParOf" srcId="{60A2E1A2-ACD9-46C8-A59B-02B3C7DA6704}" destId="{4C0C7F69-D9AA-4116-9568-C347A6BEA4E1}" srcOrd="15" destOrd="0" presId="urn:microsoft.com/office/officeart/2005/8/layout/default"/>
    <dgm:cxn modelId="{C9A31E8F-3D21-4347-8BA7-B6D146F7CBAB}" type="presParOf" srcId="{60A2E1A2-ACD9-46C8-A59B-02B3C7DA6704}" destId="{32D78FA6-660B-4471-B82E-E566C7F99BFA}" srcOrd="16" destOrd="0" presId="urn:microsoft.com/office/officeart/2005/8/layout/default"/>
    <dgm:cxn modelId="{F7459CA4-BA28-47B6-B8FD-EE3312BF377B}" type="presParOf" srcId="{60A2E1A2-ACD9-46C8-A59B-02B3C7DA6704}" destId="{20881E29-DE28-41C3-9364-2C59EC0B6DDD}" srcOrd="17" destOrd="0" presId="urn:microsoft.com/office/officeart/2005/8/layout/default"/>
    <dgm:cxn modelId="{077F9210-B702-457E-A970-36E067E48EE1}" type="presParOf" srcId="{60A2E1A2-ACD9-46C8-A59B-02B3C7DA6704}" destId="{011D30F7-D85A-4747-BB9C-3D9C63BD1591}" srcOrd="18" destOrd="0" presId="urn:microsoft.com/office/officeart/2005/8/layout/default"/>
    <dgm:cxn modelId="{11C62EE4-59DD-4091-A460-C84D28C0D9C1}" type="presParOf" srcId="{60A2E1A2-ACD9-46C8-A59B-02B3C7DA6704}" destId="{CCAE878D-498D-45E4-8046-8E393A23DBF3}" srcOrd="19" destOrd="0" presId="urn:microsoft.com/office/officeart/2005/8/layout/default"/>
    <dgm:cxn modelId="{D029A94A-B43E-49AC-95FC-28FC3004F5E9}" type="presParOf" srcId="{60A2E1A2-ACD9-46C8-A59B-02B3C7DA6704}" destId="{08FFDBB9-7DB2-4570-9BD2-DC897636AF2A}" srcOrd="20" destOrd="0" presId="urn:microsoft.com/office/officeart/2005/8/layout/default"/>
    <dgm:cxn modelId="{7A698AFE-E4C4-4B79-8482-D9973FD12FEF}" type="presParOf" srcId="{60A2E1A2-ACD9-46C8-A59B-02B3C7DA6704}" destId="{CC2CF185-E466-4E0A-8997-CFC3421C7AB2}" srcOrd="21" destOrd="0" presId="urn:microsoft.com/office/officeart/2005/8/layout/default"/>
    <dgm:cxn modelId="{B114455D-235E-4363-8E8A-FE5CFF609FB4}" type="presParOf" srcId="{60A2E1A2-ACD9-46C8-A59B-02B3C7DA6704}" destId="{39CB15A0-6797-4C16-9A04-661588251317}" srcOrd="22" destOrd="0" presId="urn:microsoft.com/office/officeart/2005/8/layout/default"/>
    <dgm:cxn modelId="{0996AA85-E0B0-4AB6-B35E-79C97B69625E}" type="presParOf" srcId="{60A2E1A2-ACD9-46C8-A59B-02B3C7DA6704}" destId="{1178E12C-15D9-48FB-868A-C71861E5FBB7}" srcOrd="23" destOrd="0" presId="urn:microsoft.com/office/officeart/2005/8/layout/default"/>
    <dgm:cxn modelId="{966AEAEC-753D-4592-8CAC-C1B9A4E61B88}" type="presParOf" srcId="{60A2E1A2-ACD9-46C8-A59B-02B3C7DA6704}" destId="{7B817475-AA12-49A6-929A-47E8479E2B45}" srcOrd="24" destOrd="0" presId="urn:microsoft.com/office/officeart/2005/8/layout/default"/>
    <dgm:cxn modelId="{A3815EEE-763E-43EF-8C26-8B9FE04B7BA9}" type="presParOf" srcId="{60A2E1A2-ACD9-46C8-A59B-02B3C7DA6704}" destId="{71E42370-CEC4-44FD-A8E1-E9AB6F2D5485}" srcOrd="25" destOrd="0" presId="urn:microsoft.com/office/officeart/2005/8/layout/default"/>
    <dgm:cxn modelId="{1C764D14-A002-4B67-B806-AD3519318ADA}" type="presParOf" srcId="{60A2E1A2-ACD9-46C8-A59B-02B3C7DA6704}" destId="{DF81D99E-1FF8-413C-B060-B8CD2E1D745C}" srcOrd="26" destOrd="0" presId="urn:microsoft.com/office/officeart/2005/8/layout/default"/>
    <dgm:cxn modelId="{109D5D90-F541-4156-98CC-A832464F4A17}" type="presParOf" srcId="{60A2E1A2-ACD9-46C8-A59B-02B3C7DA6704}" destId="{5C7D81CE-80C9-4F82-9D05-B83A5558399B}" srcOrd="27" destOrd="0" presId="urn:microsoft.com/office/officeart/2005/8/layout/default"/>
    <dgm:cxn modelId="{9B4C9A99-E100-4F79-A9E3-A2F8BBDAD6C1}" type="presParOf" srcId="{60A2E1A2-ACD9-46C8-A59B-02B3C7DA6704}" destId="{194AA929-B34F-4358-ABD6-CE8C0B38C22A}"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CB86A-6C01-4A5A-AE33-EFC2191AFEFE}" type="doc">
      <dgm:prSet loTypeId="urn:microsoft.com/office/officeart/2005/8/layout/default" loCatId="list" qsTypeId="urn:microsoft.com/office/officeart/2005/8/quickstyle/simple1" qsCatId="simple" csTypeId="urn:microsoft.com/office/officeart/2005/8/colors/accent4_1" csCatId="accent4" phldr="1"/>
      <dgm:spPr/>
      <dgm:t>
        <a:bodyPr/>
        <a:lstStyle/>
        <a:p>
          <a:endParaRPr lang="en-US"/>
        </a:p>
      </dgm:t>
    </dgm:pt>
    <dgm:pt modelId="{B0CF791F-BAF2-4556-9200-C2F4D6359EA3}">
      <dgm:prSet phldrT="[Text]"/>
      <dgm:spPr/>
      <dgm:t>
        <a:bodyPr/>
        <a:lstStyle/>
        <a:p>
          <a:r>
            <a:rPr lang="en-US" dirty="0"/>
            <a:t>A statement that procedures may involve </a:t>
          </a:r>
          <a:r>
            <a:rPr lang="en-US" b="1" dirty="0"/>
            <a:t>unforeseeable risk</a:t>
          </a:r>
        </a:p>
      </dgm:t>
    </dgm:pt>
    <dgm:pt modelId="{7F5BA080-4F40-4FDE-8B56-F3B23932315B}" type="parTrans" cxnId="{8D56D3FA-0BA5-41FE-B828-CAA93F60D9B8}">
      <dgm:prSet/>
      <dgm:spPr/>
      <dgm:t>
        <a:bodyPr/>
        <a:lstStyle/>
        <a:p>
          <a:endParaRPr lang="en-US"/>
        </a:p>
      </dgm:t>
    </dgm:pt>
    <dgm:pt modelId="{C1342B73-DBFF-4693-BFF9-18C39E0DA3FB}" type="sibTrans" cxnId="{8D56D3FA-0BA5-41FE-B828-CAA93F60D9B8}">
      <dgm:prSet/>
      <dgm:spPr/>
      <dgm:t>
        <a:bodyPr/>
        <a:lstStyle/>
        <a:p>
          <a:endParaRPr lang="en-US"/>
        </a:p>
      </dgm:t>
    </dgm:pt>
    <dgm:pt modelId="{323276F7-48BE-46EB-A2FB-960C15C204C5}">
      <dgm:prSet phldrT="[Text]"/>
      <dgm:spPr/>
      <dgm:t>
        <a:bodyPr/>
        <a:lstStyle/>
        <a:p>
          <a:r>
            <a:rPr lang="en-US" dirty="0"/>
            <a:t>Circumstances under which </a:t>
          </a:r>
          <a:r>
            <a:rPr lang="en-US" b="1" dirty="0"/>
            <a:t>participation may be terminated </a:t>
          </a:r>
          <a:r>
            <a:rPr lang="en-US" dirty="0"/>
            <a:t>by the PI</a:t>
          </a:r>
          <a:endParaRPr lang="en-US" b="1" dirty="0"/>
        </a:p>
      </dgm:t>
    </dgm:pt>
    <dgm:pt modelId="{4C83F968-02AA-44A3-A025-A8267119E13F}" type="parTrans" cxnId="{5605B426-F19A-43D7-B560-E1A6D41595E1}">
      <dgm:prSet/>
      <dgm:spPr/>
      <dgm:t>
        <a:bodyPr/>
        <a:lstStyle/>
        <a:p>
          <a:endParaRPr lang="en-US"/>
        </a:p>
      </dgm:t>
    </dgm:pt>
    <dgm:pt modelId="{19E13210-79BD-4A94-AA60-461FB6D888EE}" type="sibTrans" cxnId="{5605B426-F19A-43D7-B560-E1A6D41595E1}">
      <dgm:prSet/>
      <dgm:spPr/>
      <dgm:t>
        <a:bodyPr/>
        <a:lstStyle/>
        <a:p>
          <a:endParaRPr lang="en-US"/>
        </a:p>
      </dgm:t>
    </dgm:pt>
    <dgm:pt modelId="{D96CCFCC-3299-458F-88DA-108E396CB142}">
      <dgm:prSet phldrT="[Text]"/>
      <dgm:spPr/>
      <dgm:t>
        <a:bodyPr/>
        <a:lstStyle/>
        <a:p>
          <a:r>
            <a:rPr lang="en-US" dirty="0"/>
            <a:t>A statement of </a:t>
          </a:r>
          <a:r>
            <a:rPr lang="en-US" b="1" dirty="0"/>
            <a:t>consequences of a subject’s decision to withdraw</a:t>
          </a:r>
        </a:p>
      </dgm:t>
    </dgm:pt>
    <dgm:pt modelId="{E8959B23-0E9D-4F5F-B8DE-F6A1A527E4B5}" type="parTrans" cxnId="{1FD67354-86A8-4082-ACA3-286B37BD9465}">
      <dgm:prSet/>
      <dgm:spPr/>
      <dgm:t>
        <a:bodyPr/>
        <a:lstStyle/>
        <a:p>
          <a:endParaRPr lang="en-US"/>
        </a:p>
      </dgm:t>
    </dgm:pt>
    <dgm:pt modelId="{1FF4BB6C-0FAD-4733-8337-F91A104C0AEA}" type="sibTrans" cxnId="{1FD67354-86A8-4082-ACA3-286B37BD9465}">
      <dgm:prSet/>
      <dgm:spPr/>
      <dgm:t>
        <a:bodyPr/>
        <a:lstStyle/>
        <a:p>
          <a:endParaRPr lang="en-US"/>
        </a:p>
      </dgm:t>
    </dgm:pt>
    <dgm:pt modelId="{83D0CE98-F948-4571-8909-876AB6284056}">
      <dgm:prSet phldrT="[Text]"/>
      <dgm:spPr/>
      <dgm:t>
        <a:bodyPr/>
        <a:lstStyle/>
        <a:p>
          <a:r>
            <a:rPr lang="en-US" dirty="0"/>
            <a:t>Approximate </a:t>
          </a:r>
          <a:r>
            <a:rPr lang="en-US" b="1" dirty="0"/>
            <a:t>number of subjects </a:t>
          </a:r>
          <a:r>
            <a:rPr lang="en-US" dirty="0"/>
            <a:t>anticipated to enroll in the study</a:t>
          </a:r>
          <a:endParaRPr lang="en-US" b="1" dirty="0"/>
        </a:p>
      </dgm:t>
    </dgm:pt>
    <dgm:pt modelId="{0C7006BD-FAB3-4E9B-AAE1-40691B2E0853}" type="parTrans" cxnId="{62072F04-4984-478E-B008-8CC78FC1BF81}">
      <dgm:prSet/>
      <dgm:spPr/>
      <dgm:t>
        <a:bodyPr/>
        <a:lstStyle/>
        <a:p>
          <a:endParaRPr lang="en-US"/>
        </a:p>
      </dgm:t>
    </dgm:pt>
    <dgm:pt modelId="{46F51F79-BE22-4DD4-A516-0BEE1E828749}" type="sibTrans" cxnId="{62072F04-4984-478E-B008-8CC78FC1BF81}">
      <dgm:prSet/>
      <dgm:spPr/>
      <dgm:t>
        <a:bodyPr/>
        <a:lstStyle/>
        <a:p>
          <a:endParaRPr lang="en-US"/>
        </a:p>
      </dgm:t>
    </dgm:pt>
    <dgm:pt modelId="{DC835E7E-DA71-4BB1-B2AA-FF86E95EF40B}">
      <dgm:prSet phldrT="[Text]"/>
      <dgm:spPr/>
      <dgm:t>
        <a:bodyPr/>
        <a:lstStyle/>
        <a:p>
          <a:r>
            <a:rPr lang="en-US" dirty="0"/>
            <a:t>A statement that biospecimen may be </a:t>
          </a:r>
          <a:r>
            <a:rPr lang="en-US" b="0" dirty="0"/>
            <a:t>used for </a:t>
          </a:r>
          <a:r>
            <a:rPr lang="en-US" b="1" dirty="0"/>
            <a:t>commercial profit</a:t>
          </a:r>
        </a:p>
      </dgm:t>
    </dgm:pt>
    <dgm:pt modelId="{1493FFB8-7FB5-4F23-97AB-0574E842550B}" type="parTrans" cxnId="{8A514798-8D66-491F-B7CE-D65C2652693C}">
      <dgm:prSet/>
      <dgm:spPr/>
      <dgm:t>
        <a:bodyPr/>
        <a:lstStyle/>
        <a:p>
          <a:endParaRPr lang="en-US"/>
        </a:p>
      </dgm:t>
    </dgm:pt>
    <dgm:pt modelId="{35017DD1-D192-4288-8224-99CE773559B6}" type="sibTrans" cxnId="{8A514798-8D66-491F-B7CE-D65C2652693C}">
      <dgm:prSet/>
      <dgm:spPr/>
      <dgm:t>
        <a:bodyPr/>
        <a:lstStyle/>
        <a:p>
          <a:endParaRPr lang="en-US"/>
        </a:p>
      </dgm:t>
    </dgm:pt>
    <dgm:pt modelId="{C5E76521-370D-4136-BDAD-94AE509F4953}">
      <dgm:prSet phldrT="[Text]"/>
      <dgm:spPr/>
      <dgm:t>
        <a:bodyPr/>
        <a:lstStyle/>
        <a:p>
          <a:r>
            <a:rPr lang="en-US" dirty="0"/>
            <a:t>A statement regarding disclosure to subject about </a:t>
          </a:r>
          <a:r>
            <a:rPr lang="en-US" b="1" dirty="0"/>
            <a:t>clinically relevant results</a:t>
          </a:r>
        </a:p>
      </dgm:t>
    </dgm:pt>
    <dgm:pt modelId="{891D7A89-BE87-4876-A9B8-DFBC6281E08F}" type="parTrans" cxnId="{6FF44600-1BD6-43A5-B2F2-64E52ACD0E82}">
      <dgm:prSet/>
      <dgm:spPr/>
      <dgm:t>
        <a:bodyPr/>
        <a:lstStyle/>
        <a:p>
          <a:endParaRPr lang="en-US"/>
        </a:p>
      </dgm:t>
    </dgm:pt>
    <dgm:pt modelId="{11D0449D-928F-422E-B20A-7E56C59820C1}" type="sibTrans" cxnId="{6FF44600-1BD6-43A5-B2F2-64E52ACD0E82}">
      <dgm:prSet/>
      <dgm:spPr/>
      <dgm:t>
        <a:bodyPr/>
        <a:lstStyle/>
        <a:p>
          <a:endParaRPr lang="en-US"/>
        </a:p>
      </dgm:t>
    </dgm:pt>
    <dgm:pt modelId="{301D5E0D-F3F3-4DBB-A661-A4789206DA60}">
      <dgm:prSet phldrT="[Text]"/>
      <dgm:spPr/>
      <dgm:t>
        <a:bodyPr/>
        <a:lstStyle/>
        <a:p>
          <a:r>
            <a:rPr lang="en-US" dirty="0"/>
            <a:t>A statement if the research will involve </a:t>
          </a:r>
          <a:r>
            <a:rPr lang="en-US" b="1" dirty="0"/>
            <a:t>genome sequencing </a:t>
          </a:r>
          <a:r>
            <a:rPr lang="en-US" dirty="0"/>
            <a:t>on biospecimen</a:t>
          </a:r>
          <a:endParaRPr lang="en-US" b="1" dirty="0"/>
        </a:p>
      </dgm:t>
    </dgm:pt>
    <dgm:pt modelId="{60F668F7-A38E-4504-96C3-0D886505BD82}" type="parTrans" cxnId="{71E5E548-3CCF-420A-B5FC-24378D8AAE69}">
      <dgm:prSet/>
      <dgm:spPr/>
      <dgm:t>
        <a:bodyPr/>
        <a:lstStyle/>
        <a:p>
          <a:endParaRPr lang="en-US"/>
        </a:p>
      </dgm:t>
    </dgm:pt>
    <dgm:pt modelId="{F1BBBA72-B6EB-4636-BD19-6C9295C574FD}" type="sibTrans" cxnId="{71E5E548-3CCF-420A-B5FC-24378D8AAE69}">
      <dgm:prSet/>
      <dgm:spPr/>
      <dgm:t>
        <a:bodyPr/>
        <a:lstStyle/>
        <a:p>
          <a:endParaRPr lang="en-US"/>
        </a:p>
      </dgm:t>
    </dgm:pt>
    <dgm:pt modelId="{A3240FB1-4F01-4445-8205-35B47D62004A}">
      <dgm:prSet phldrT="[Text]"/>
      <dgm:spPr/>
      <dgm:t>
        <a:bodyPr/>
        <a:lstStyle/>
        <a:p>
          <a:r>
            <a:rPr lang="en-US" b="0" dirty="0"/>
            <a:t>A statement of any </a:t>
          </a:r>
          <a:r>
            <a:rPr lang="en-US" b="1" dirty="0"/>
            <a:t>additional costs to the subject </a:t>
          </a:r>
          <a:r>
            <a:rPr lang="en-US" b="0" dirty="0"/>
            <a:t>that may result</a:t>
          </a:r>
        </a:p>
      </dgm:t>
    </dgm:pt>
    <dgm:pt modelId="{688077DF-069D-4028-A20E-D49C8C311AB3}" type="parTrans" cxnId="{7403194C-5089-4A3F-9DBE-2E87828A0DA7}">
      <dgm:prSet/>
      <dgm:spPr/>
      <dgm:t>
        <a:bodyPr/>
        <a:lstStyle/>
        <a:p>
          <a:endParaRPr lang="en-US"/>
        </a:p>
      </dgm:t>
    </dgm:pt>
    <dgm:pt modelId="{9BB51BB5-A7C0-4D0F-A290-9DBFF445286D}" type="sibTrans" cxnId="{7403194C-5089-4A3F-9DBE-2E87828A0DA7}">
      <dgm:prSet/>
      <dgm:spPr/>
      <dgm:t>
        <a:bodyPr/>
        <a:lstStyle/>
        <a:p>
          <a:endParaRPr lang="en-US"/>
        </a:p>
      </dgm:t>
    </dgm:pt>
    <dgm:pt modelId="{53529C5C-9FFF-4E14-84DE-183E6FD464B3}">
      <dgm:prSet phldrT="[Text]"/>
      <dgm:spPr/>
      <dgm:t>
        <a:bodyPr/>
        <a:lstStyle/>
        <a:p>
          <a:r>
            <a:rPr lang="en-US" b="0" dirty="0"/>
            <a:t>A statement that </a:t>
          </a:r>
          <a:r>
            <a:rPr lang="en-US" b="1" dirty="0"/>
            <a:t>significant new findings</a:t>
          </a:r>
          <a:r>
            <a:rPr lang="en-US" b="0" dirty="0"/>
            <a:t> will be presented to subjects</a:t>
          </a:r>
        </a:p>
      </dgm:t>
    </dgm:pt>
    <dgm:pt modelId="{9F29F820-10C6-4498-84B0-D8CEDAC424EE}" type="parTrans" cxnId="{37326F40-23E7-4849-8C85-9A6F71F4BB7E}">
      <dgm:prSet/>
      <dgm:spPr/>
      <dgm:t>
        <a:bodyPr/>
        <a:lstStyle/>
        <a:p>
          <a:endParaRPr lang="en-US"/>
        </a:p>
      </dgm:t>
    </dgm:pt>
    <dgm:pt modelId="{33C30D46-5536-4DDB-BEBB-28731F529E42}" type="sibTrans" cxnId="{37326F40-23E7-4849-8C85-9A6F71F4BB7E}">
      <dgm:prSet/>
      <dgm:spPr/>
      <dgm:t>
        <a:bodyPr/>
        <a:lstStyle/>
        <a:p>
          <a:endParaRPr lang="en-US"/>
        </a:p>
      </dgm:t>
    </dgm:pt>
    <dgm:pt modelId="{60A2E1A2-ACD9-46C8-A59B-02B3C7DA6704}" type="pres">
      <dgm:prSet presAssocID="{87BCB86A-6C01-4A5A-AE33-EFC2191AFEFE}" presName="diagram" presStyleCnt="0">
        <dgm:presLayoutVars>
          <dgm:dir/>
          <dgm:resizeHandles val="exact"/>
        </dgm:presLayoutVars>
      </dgm:prSet>
      <dgm:spPr/>
    </dgm:pt>
    <dgm:pt modelId="{346018F0-248A-4EC6-8BD0-2C7243AF5322}" type="pres">
      <dgm:prSet presAssocID="{B0CF791F-BAF2-4556-9200-C2F4D6359EA3}" presName="node" presStyleLbl="node1" presStyleIdx="0" presStyleCnt="9">
        <dgm:presLayoutVars>
          <dgm:bulletEnabled val="1"/>
        </dgm:presLayoutVars>
      </dgm:prSet>
      <dgm:spPr/>
    </dgm:pt>
    <dgm:pt modelId="{32B58A9E-8D7D-4CF6-B6D5-11C6999EAC90}" type="pres">
      <dgm:prSet presAssocID="{C1342B73-DBFF-4693-BFF9-18C39E0DA3FB}" presName="sibTrans" presStyleCnt="0"/>
      <dgm:spPr/>
    </dgm:pt>
    <dgm:pt modelId="{ADE6A080-9508-4190-A395-4C4CEC4CF8D2}" type="pres">
      <dgm:prSet presAssocID="{323276F7-48BE-46EB-A2FB-960C15C204C5}" presName="node" presStyleLbl="node1" presStyleIdx="1" presStyleCnt="9">
        <dgm:presLayoutVars>
          <dgm:bulletEnabled val="1"/>
        </dgm:presLayoutVars>
      </dgm:prSet>
      <dgm:spPr/>
    </dgm:pt>
    <dgm:pt modelId="{4EEC966F-A044-4F4C-B9B8-395199BCA683}" type="pres">
      <dgm:prSet presAssocID="{19E13210-79BD-4A94-AA60-461FB6D888EE}" presName="sibTrans" presStyleCnt="0"/>
      <dgm:spPr/>
    </dgm:pt>
    <dgm:pt modelId="{329F406D-84B5-4DB6-9386-66B789EF8F5F}" type="pres">
      <dgm:prSet presAssocID="{A3240FB1-4F01-4445-8205-35B47D62004A}" presName="node" presStyleLbl="node1" presStyleIdx="2" presStyleCnt="9">
        <dgm:presLayoutVars>
          <dgm:bulletEnabled val="1"/>
        </dgm:presLayoutVars>
      </dgm:prSet>
      <dgm:spPr/>
    </dgm:pt>
    <dgm:pt modelId="{C8DC5D36-02FA-47DA-BC2A-507CD36175EA}" type="pres">
      <dgm:prSet presAssocID="{9BB51BB5-A7C0-4D0F-A290-9DBFF445286D}" presName="sibTrans" presStyleCnt="0"/>
      <dgm:spPr/>
    </dgm:pt>
    <dgm:pt modelId="{F533CF6A-1AB0-4E91-807C-A534E756DE24}" type="pres">
      <dgm:prSet presAssocID="{D96CCFCC-3299-458F-88DA-108E396CB142}" presName="node" presStyleLbl="node1" presStyleIdx="3" presStyleCnt="9">
        <dgm:presLayoutVars>
          <dgm:bulletEnabled val="1"/>
        </dgm:presLayoutVars>
      </dgm:prSet>
      <dgm:spPr/>
    </dgm:pt>
    <dgm:pt modelId="{10A6477D-D25F-4C81-828D-22902EF3A6EB}" type="pres">
      <dgm:prSet presAssocID="{1FF4BB6C-0FAD-4733-8337-F91A104C0AEA}" presName="sibTrans" presStyleCnt="0"/>
      <dgm:spPr/>
    </dgm:pt>
    <dgm:pt modelId="{99C9C323-DC9A-485C-B313-A0E1EA0244E2}" type="pres">
      <dgm:prSet presAssocID="{53529C5C-9FFF-4E14-84DE-183E6FD464B3}" presName="node" presStyleLbl="node1" presStyleIdx="4" presStyleCnt="9">
        <dgm:presLayoutVars>
          <dgm:bulletEnabled val="1"/>
        </dgm:presLayoutVars>
      </dgm:prSet>
      <dgm:spPr/>
    </dgm:pt>
    <dgm:pt modelId="{83E34E83-D9F5-4B8E-B2DE-3BB05A8C00A3}" type="pres">
      <dgm:prSet presAssocID="{33C30D46-5536-4DDB-BEBB-28731F529E42}" presName="sibTrans" presStyleCnt="0"/>
      <dgm:spPr/>
    </dgm:pt>
    <dgm:pt modelId="{7AE29E6A-66FF-4C52-985B-3FA82D1557A2}" type="pres">
      <dgm:prSet presAssocID="{83D0CE98-F948-4571-8909-876AB6284056}" presName="node" presStyleLbl="node1" presStyleIdx="5" presStyleCnt="9">
        <dgm:presLayoutVars>
          <dgm:bulletEnabled val="1"/>
        </dgm:presLayoutVars>
      </dgm:prSet>
      <dgm:spPr/>
    </dgm:pt>
    <dgm:pt modelId="{EEAA1124-3EEC-4A85-8B9D-8C70F3F1846E}" type="pres">
      <dgm:prSet presAssocID="{46F51F79-BE22-4DD4-A516-0BEE1E828749}" presName="sibTrans" presStyleCnt="0"/>
      <dgm:spPr/>
    </dgm:pt>
    <dgm:pt modelId="{695329A9-5CBB-4BCB-BDC3-64B3337D6E71}" type="pres">
      <dgm:prSet presAssocID="{DC835E7E-DA71-4BB1-B2AA-FF86E95EF40B}" presName="node" presStyleLbl="node1" presStyleIdx="6" presStyleCnt="9">
        <dgm:presLayoutVars>
          <dgm:bulletEnabled val="1"/>
        </dgm:presLayoutVars>
      </dgm:prSet>
      <dgm:spPr/>
    </dgm:pt>
    <dgm:pt modelId="{7135B593-68D1-4B4B-A61F-FFFD38D3A65F}" type="pres">
      <dgm:prSet presAssocID="{35017DD1-D192-4288-8224-99CE773559B6}" presName="sibTrans" presStyleCnt="0"/>
      <dgm:spPr/>
    </dgm:pt>
    <dgm:pt modelId="{C94C1C39-C308-487A-8A8A-63E12319A155}" type="pres">
      <dgm:prSet presAssocID="{C5E76521-370D-4136-BDAD-94AE509F4953}" presName="node" presStyleLbl="node1" presStyleIdx="7" presStyleCnt="9">
        <dgm:presLayoutVars>
          <dgm:bulletEnabled val="1"/>
        </dgm:presLayoutVars>
      </dgm:prSet>
      <dgm:spPr/>
    </dgm:pt>
    <dgm:pt modelId="{4C0C7F69-D9AA-4116-9568-C347A6BEA4E1}" type="pres">
      <dgm:prSet presAssocID="{11D0449D-928F-422E-B20A-7E56C59820C1}" presName="sibTrans" presStyleCnt="0"/>
      <dgm:spPr/>
    </dgm:pt>
    <dgm:pt modelId="{32D78FA6-660B-4471-B82E-E566C7F99BFA}" type="pres">
      <dgm:prSet presAssocID="{301D5E0D-F3F3-4DBB-A661-A4789206DA60}" presName="node" presStyleLbl="node1" presStyleIdx="8" presStyleCnt="9">
        <dgm:presLayoutVars>
          <dgm:bulletEnabled val="1"/>
        </dgm:presLayoutVars>
      </dgm:prSet>
      <dgm:spPr/>
    </dgm:pt>
  </dgm:ptLst>
  <dgm:cxnLst>
    <dgm:cxn modelId="{6FF44600-1BD6-43A5-B2F2-64E52ACD0E82}" srcId="{87BCB86A-6C01-4A5A-AE33-EFC2191AFEFE}" destId="{C5E76521-370D-4136-BDAD-94AE509F4953}" srcOrd="7" destOrd="0" parTransId="{891D7A89-BE87-4876-A9B8-DFBC6281E08F}" sibTransId="{11D0449D-928F-422E-B20A-7E56C59820C1}"/>
    <dgm:cxn modelId="{62072F04-4984-478E-B008-8CC78FC1BF81}" srcId="{87BCB86A-6C01-4A5A-AE33-EFC2191AFEFE}" destId="{83D0CE98-F948-4571-8909-876AB6284056}" srcOrd="5" destOrd="0" parTransId="{0C7006BD-FAB3-4E9B-AAE1-40691B2E0853}" sibTransId="{46F51F79-BE22-4DD4-A516-0BEE1E828749}"/>
    <dgm:cxn modelId="{5605B426-F19A-43D7-B560-E1A6D41595E1}" srcId="{87BCB86A-6C01-4A5A-AE33-EFC2191AFEFE}" destId="{323276F7-48BE-46EB-A2FB-960C15C204C5}" srcOrd="1" destOrd="0" parTransId="{4C83F968-02AA-44A3-A025-A8267119E13F}" sibTransId="{19E13210-79BD-4A94-AA60-461FB6D888EE}"/>
    <dgm:cxn modelId="{37326F40-23E7-4849-8C85-9A6F71F4BB7E}" srcId="{87BCB86A-6C01-4A5A-AE33-EFC2191AFEFE}" destId="{53529C5C-9FFF-4E14-84DE-183E6FD464B3}" srcOrd="4" destOrd="0" parTransId="{9F29F820-10C6-4498-84B0-D8CEDAC424EE}" sibTransId="{33C30D46-5536-4DDB-BEBB-28731F529E42}"/>
    <dgm:cxn modelId="{1B7E4060-3A16-4104-9772-F6704C17E5C6}" type="presOf" srcId="{D96CCFCC-3299-458F-88DA-108E396CB142}" destId="{F533CF6A-1AB0-4E91-807C-A534E756DE24}" srcOrd="0" destOrd="0" presId="urn:microsoft.com/office/officeart/2005/8/layout/default"/>
    <dgm:cxn modelId="{8273AC64-C4DE-4ADB-8F32-E10B067B6A3D}" type="presOf" srcId="{53529C5C-9FFF-4E14-84DE-183E6FD464B3}" destId="{99C9C323-DC9A-485C-B313-A0E1EA0244E2}" srcOrd="0" destOrd="0" presId="urn:microsoft.com/office/officeart/2005/8/layout/default"/>
    <dgm:cxn modelId="{71E5E548-3CCF-420A-B5FC-24378D8AAE69}" srcId="{87BCB86A-6C01-4A5A-AE33-EFC2191AFEFE}" destId="{301D5E0D-F3F3-4DBB-A661-A4789206DA60}" srcOrd="8" destOrd="0" parTransId="{60F668F7-A38E-4504-96C3-0D886505BD82}" sibTransId="{F1BBBA72-B6EB-4636-BD19-6C9295C574FD}"/>
    <dgm:cxn modelId="{B6059949-15B5-4C34-B73C-4301328C3305}" type="presOf" srcId="{87BCB86A-6C01-4A5A-AE33-EFC2191AFEFE}" destId="{60A2E1A2-ACD9-46C8-A59B-02B3C7DA6704}" srcOrd="0" destOrd="0" presId="urn:microsoft.com/office/officeart/2005/8/layout/default"/>
    <dgm:cxn modelId="{3E71626B-964F-4A14-943B-B170F8FF1731}" type="presOf" srcId="{301D5E0D-F3F3-4DBB-A661-A4789206DA60}" destId="{32D78FA6-660B-4471-B82E-E566C7F99BFA}" srcOrd="0" destOrd="0" presId="urn:microsoft.com/office/officeart/2005/8/layout/default"/>
    <dgm:cxn modelId="{7403194C-5089-4A3F-9DBE-2E87828A0DA7}" srcId="{87BCB86A-6C01-4A5A-AE33-EFC2191AFEFE}" destId="{A3240FB1-4F01-4445-8205-35B47D62004A}" srcOrd="2" destOrd="0" parTransId="{688077DF-069D-4028-A20E-D49C8C311AB3}" sibTransId="{9BB51BB5-A7C0-4D0F-A290-9DBFF445286D}"/>
    <dgm:cxn modelId="{10AB176D-D5DD-46D6-B352-F0ECF45A4411}" type="presOf" srcId="{C5E76521-370D-4136-BDAD-94AE509F4953}" destId="{C94C1C39-C308-487A-8A8A-63E12319A155}" srcOrd="0" destOrd="0" presId="urn:microsoft.com/office/officeart/2005/8/layout/default"/>
    <dgm:cxn modelId="{1FD67354-86A8-4082-ACA3-286B37BD9465}" srcId="{87BCB86A-6C01-4A5A-AE33-EFC2191AFEFE}" destId="{D96CCFCC-3299-458F-88DA-108E396CB142}" srcOrd="3" destOrd="0" parTransId="{E8959B23-0E9D-4F5F-B8DE-F6A1A527E4B5}" sibTransId="{1FF4BB6C-0FAD-4733-8337-F91A104C0AEA}"/>
    <dgm:cxn modelId="{B1D7728B-653B-4D83-812A-201C60C94510}" type="presOf" srcId="{DC835E7E-DA71-4BB1-B2AA-FF86E95EF40B}" destId="{695329A9-5CBB-4BCB-BDC3-64B3337D6E71}" srcOrd="0" destOrd="0" presId="urn:microsoft.com/office/officeart/2005/8/layout/default"/>
    <dgm:cxn modelId="{8A514798-8D66-491F-B7CE-D65C2652693C}" srcId="{87BCB86A-6C01-4A5A-AE33-EFC2191AFEFE}" destId="{DC835E7E-DA71-4BB1-B2AA-FF86E95EF40B}" srcOrd="6" destOrd="0" parTransId="{1493FFB8-7FB5-4F23-97AB-0574E842550B}" sibTransId="{35017DD1-D192-4288-8224-99CE773559B6}"/>
    <dgm:cxn modelId="{F6507C9A-BC47-4A0D-9902-BF044E8279C1}" type="presOf" srcId="{83D0CE98-F948-4571-8909-876AB6284056}" destId="{7AE29E6A-66FF-4C52-985B-3FA82D1557A2}" srcOrd="0" destOrd="0" presId="urn:microsoft.com/office/officeart/2005/8/layout/default"/>
    <dgm:cxn modelId="{6D714D9D-BA19-4EFC-B72E-D5D983C36B23}" type="presOf" srcId="{B0CF791F-BAF2-4556-9200-C2F4D6359EA3}" destId="{346018F0-248A-4EC6-8BD0-2C7243AF5322}" srcOrd="0" destOrd="0" presId="urn:microsoft.com/office/officeart/2005/8/layout/default"/>
    <dgm:cxn modelId="{85DE54A6-8275-48AB-8A79-FE96E6F28631}" type="presOf" srcId="{323276F7-48BE-46EB-A2FB-960C15C204C5}" destId="{ADE6A080-9508-4190-A395-4C4CEC4CF8D2}" srcOrd="0" destOrd="0" presId="urn:microsoft.com/office/officeart/2005/8/layout/default"/>
    <dgm:cxn modelId="{E3E44DE9-4B80-4C5F-90E4-304D79931ADB}" type="presOf" srcId="{A3240FB1-4F01-4445-8205-35B47D62004A}" destId="{329F406D-84B5-4DB6-9386-66B789EF8F5F}" srcOrd="0" destOrd="0" presId="urn:microsoft.com/office/officeart/2005/8/layout/default"/>
    <dgm:cxn modelId="{8D56D3FA-0BA5-41FE-B828-CAA93F60D9B8}" srcId="{87BCB86A-6C01-4A5A-AE33-EFC2191AFEFE}" destId="{B0CF791F-BAF2-4556-9200-C2F4D6359EA3}" srcOrd="0" destOrd="0" parTransId="{7F5BA080-4F40-4FDE-8B56-F3B23932315B}" sibTransId="{C1342B73-DBFF-4693-BFF9-18C39E0DA3FB}"/>
    <dgm:cxn modelId="{9ACE7D5E-600E-4D9A-BA45-2E3B68F6F1D9}" type="presParOf" srcId="{60A2E1A2-ACD9-46C8-A59B-02B3C7DA6704}" destId="{346018F0-248A-4EC6-8BD0-2C7243AF5322}" srcOrd="0" destOrd="0" presId="urn:microsoft.com/office/officeart/2005/8/layout/default"/>
    <dgm:cxn modelId="{D0D5FBEA-D291-4592-8BC8-6B2A9F19E4C2}" type="presParOf" srcId="{60A2E1A2-ACD9-46C8-A59B-02B3C7DA6704}" destId="{32B58A9E-8D7D-4CF6-B6D5-11C6999EAC90}" srcOrd="1" destOrd="0" presId="urn:microsoft.com/office/officeart/2005/8/layout/default"/>
    <dgm:cxn modelId="{370A8759-BC32-4B83-99D7-14033488EAE7}" type="presParOf" srcId="{60A2E1A2-ACD9-46C8-A59B-02B3C7DA6704}" destId="{ADE6A080-9508-4190-A395-4C4CEC4CF8D2}" srcOrd="2" destOrd="0" presId="urn:microsoft.com/office/officeart/2005/8/layout/default"/>
    <dgm:cxn modelId="{75DB6646-125F-47E5-9856-2EE611171967}" type="presParOf" srcId="{60A2E1A2-ACD9-46C8-A59B-02B3C7DA6704}" destId="{4EEC966F-A044-4F4C-B9B8-395199BCA683}" srcOrd="3" destOrd="0" presId="urn:microsoft.com/office/officeart/2005/8/layout/default"/>
    <dgm:cxn modelId="{D9F10EC2-24A6-4CD7-9C3A-C89AE14B0422}" type="presParOf" srcId="{60A2E1A2-ACD9-46C8-A59B-02B3C7DA6704}" destId="{329F406D-84B5-4DB6-9386-66B789EF8F5F}" srcOrd="4" destOrd="0" presId="urn:microsoft.com/office/officeart/2005/8/layout/default"/>
    <dgm:cxn modelId="{FEB812B3-AD0D-4EE8-9B64-1ADFD6D0D425}" type="presParOf" srcId="{60A2E1A2-ACD9-46C8-A59B-02B3C7DA6704}" destId="{C8DC5D36-02FA-47DA-BC2A-507CD36175EA}" srcOrd="5" destOrd="0" presId="urn:microsoft.com/office/officeart/2005/8/layout/default"/>
    <dgm:cxn modelId="{B474877C-D4EB-41AA-8150-941B361ADC94}" type="presParOf" srcId="{60A2E1A2-ACD9-46C8-A59B-02B3C7DA6704}" destId="{F533CF6A-1AB0-4E91-807C-A534E756DE24}" srcOrd="6" destOrd="0" presId="urn:microsoft.com/office/officeart/2005/8/layout/default"/>
    <dgm:cxn modelId="{69437ECE-2A94-46DC-A7E0-3BA680DFDDB3}" type="presParOf" srcId="{60A2E1A2-ACD9-46C8-A59B-02B3C7DA6704}" destId="{10A6477D-D25F-4C81-828D-22902EF3A6EB}" srcOrd="7" destOrd="0" presId="urn:microsoft.com/office/officeart/2005/8/layout/default"/>
    <dgm:cxn modelId="{267D5631-612D-4616-9484-2CFB367B1531}" type="presParOf" srcId="{60A2E1A2-ACD9-46C8-A59B-02B3C7DA6704}" destId="{99C9C323-DC9A-485C-B313-A0E1EA0244E2}" srcOrd="8" destOrd="0" presId="urn:microsoft.com/office/officeart/2005/8/layout/default"/>
    <dgm:cxn modelId="{513E097B-84CE-4F9D-A8FC-692B0BDC285B}" type="presParOf" srcId="{60A2E1A2-ACD9-46C8-A59B-02B3C7DA6704}" destId="{83E34E83-D9F5-4B8E-B2DE-3BB05A8C00A3}" srcOrd="9" destOrd="0" presId="urn:microsoft.com/office/officeart/2005/8/layout/default"/>
    <dgm:cxn modelId="{D459DB3B-A07F-41C0-AD7F-93E91FAEA966}" type="presParOf" srcId="{60A2E1A2-ACD9-46C8-A59B-02B3C7DA6704}" destId="{7AE29E6A-66FF-4C52-985B-3FA82D1557A2}" srcOrd="10" destOrd="0" presId="urn:microsoft.com/office/officeart/2005/8/layout/default"/>
    <dgm:cxn modelId="{6D9A5B34-F8FF-48CE-9815-F8A79CDA9A30}" type="presParOf" srcId="{60A2E1A2-ACD9-46C8-A59B-02B3C7DA6704}" destId="{EEAA1124-3EEC-4A85-8B9D-8C70F3F1846E}" srcOrd="11" destOrd="0" presId="urn:microsoft.com/office/officeart/2005/8/layout/default"/>
    <dgm:cxn modelId="{6C6AC0C0-26C9-4BE4-90CB-B5294A6E2EDD}" type="presParOf" srcId="{60A2E1A2-ACD9-46C8-A59B-02B3C7DA6704}" destId="{695329A9-5CBB-4BCB-BDC3-64B3337D6E71}" srcOrd="12" destOrd="0" presId="urn:microsoft.com/office/officeart/2005/8/layout/default"/>
    <dgm:cxn modelId="{8442C3C5-471D-488F-9D4B-43AE893EE42E}" type="presParOf" srcId="{60A2E1A2-ACD9-46C8-A59B-02B3C7DA6704}" destId="{7135B593-68D1-4B4B-A61F-FFFD38D3A65F}" srcOrd="13" destOrd="0" presId="urn:microsoft.com/office/officeart/2005/8/layout/default"/>
    <dgm:cxn modelId="{3DB080E9-C9A8-45C4-A63F-B975E9AA3F9F}" type="presParOf" srcId="{60A2E1A2-ACD9-46C8-A59B-02B3C7DA6704}" destId="{C94C1C39-C308-487A-8A8A-63E12319A155}" srcOrd="14" destOrd="0" presId="urn:microsoft.com/office/officeart/2005/8/layout/default"/>
    <dgm:cxn modelId="{1FB08981-C7B3-46CB-8F3C-FB2B915B18FB}" type="presParOf" srcId="{60A2E1A2-ACD9-46C8-A59B-02B3C7DA6704}" destId="{4C0C7F69-D9AA-4116-9568-C347A6BEA4E1}" srcOrd="15" destOrd="0" presId="urn:microsoft.com/office/officeart/2005/8/layout/default"/>
    <dgm:cxn modelId="{C9A31E8F-3D21-4347-8BA7-B6D146F7CBAB}" type="presParOf" srcId="{60A2E1A2-ACD9-46C8-A59B-02B3C7DA6704}" destId="{32D78FA6-660B-4471-B82E-E566C7F99BF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DB357D-3E02-47B0-B2BD-F9930E4FBC40}" type="doc">
      <dgm:prSet loTypeId="urn:microsoft.com/office/officeart/2005/8/layout/process2" loCatId="process" qsTypeId="urn:microsoft.com/office/officeart/2005/8/quickstyle/simple1" qsCatId="simple" csTypeId="urn:microsoft.com/office/officeart/2005/8/colors/accent4_1" csCatId="accent4" phldr="1"/>
      <dgm:spPr/>
    </dgm:pt>
    <dgm:pt modelId="{6A1E54DA-997F-4732-88B9-3BBC049D210C}">
      <dgm:prSet phldrT="[Text]"/>
      <dgm:spPr/>
      <dgm:t>
        <a:bodyPr/>
        <a:lstStyle/>
        <a:p>
          <a:r>
            <a:rPr lang="en-US" dirty="0"/>
            <a:t>Present the Consent</a:t>
          </a:r>
        </a:p>
      </dgm:t>
    </dgm:pt>
    <dgm:pt modelId="{17885DE7-2EFD-4EF2-A51A-BDD78CDD30EA}" type="parTrans" cxnId="{0E8131DB-7A41-408D-A239-4391867BBA30}">
      <dgm:prSet/>
      <dgm:spPr/>
      <dgm:t>
        <a:bodyPr/>
        <a:lstStyle/>
        <a:p>
          <a:endParaRPr lang="en-US"/>
        </a:p>
      </dgm:t>
    </dgm:pt>
    <dgm:pt modelId="{076836A9-550F-4AF2-8C00-31FC926BAC92}" type="sibTrans" cxnId="{0E8131DB-7A41-408D-A239-4391867BBA30}">
      <dgm:prSet/>
      <dgm:spPr/>
      <dgm:t>
        <a:bodyPr/>
        <a:lstStyle/>
        <a:p>
          <a:endParaRPr lang="en-US"/>
        </a:p>
      </dgm:t>
    </dgm:pt>
    <dgm:pt modelId="{2E2F2BF3-BF63-490C-96CE-318B8BCC1255}">
      <dgm:prSet phldrT="[Text]"/>
      <dgm:spPr/>
      <dgm:t>
        <a:bodyPr/>
        <a:lstStyle/>
        <a:p>
          <a:r>
            <a:rPr lang="en-US" dirty="0"/>
            <a:t>Allow Patient Time to Think</a:t>
          </a:r>
        </a:p>
      </dgm:t>
    </dgm:pt>
    <dgm:pt modelId="{F98C6A4C-9114-4893-A969-62F436CB04CB}" type="parTrans" cxnId="{EE60674A-F7A5-42F0-8396-0B91F3150324}">
      <dgm:prSet/>
      <dgm:spPr/>
      <dgm:t>
        <a:bodyPr/>
        <a:lstStyle/>
        <a:p>
          <a:endParaRPr lang="en-US"/>
        </a:p>
      </dgm:t>
    </dgm:pt>
    <dgm:pt modelId="{9A4410D8-05E2-4BB2-A239-8D16C334AA53}" type="sibTrans" cxnId="{EE60674A-F7A5-42F0-8396-0B91F3150324}">
      <dgm:prSet/>
      <dgm:spPr/>
      <dgm:t>
        <a:bodyPr/>
        <a:lstStyle/>
        <a:p>
          <a:endParaRPr lang="en-US"/>
        </a:p>
      </dgm:t>
    </dgm:pt>
    <dgm:pt modelId="{F3373909-4EA4-4D9D-935A-8406D266462E}">
      <dgm:prSet phldrT="[Text]"/>
      <dgm:spPr/>
      <dgm:t>
        <a:bodyPr/>
        <a:lstStyle/>
        <a:p>
          <a:r>
            <a:rPr lang="en-US" dirty="0"/>
            <a:t>Answer Any Questions</a:t>
          </a:r>
        </a:p>
      </dgm:t>
    </dgm:pt>
    <dgm:pt modelId="{DCA07759-F22F-4CE3-8123-72CF2465844E}" type="parTrans" cxnId="{652AB867-23D7-498B-B003-C20EF302FF05}">
      <dgm:prSet/>
      <dgm:spPr/>
      <dgm:t>
        <a:bodyPr/>
        <a:lstStyle/>
        <a:p>
          <a:endParaRPr lang="en-US"/>
        </a:p>
      </dgm:t>
    </dgm:pt>
    <dgm:pt modelId="{9B8D0EB6-7CD9-4A46-BF10-2368A921318D}" type="sibTrans" cxnId="{652AB867-23D7-498B-B003-C20EF302FF05}">
      <dgm:prSet/>
      <dgm:spPr/>
      <dgm:t>
        <a:bodyPr/>
        <a:lstStyle/>
        <a:p>
          <a:endParaRPr lang="en-US"/>
        </a:p>
      </dgm:t>
    </dgm:pt>
    <dgm:pt modelId="{E24297B1-072F-4063-8CF5-7EE67DFB851C}">
      <dgm:prSet phldrT="[Text]"/>
      <dgm:spPr/>
      <dgm:t>
        <a:bodyPr/>
        <a:lstStyle/>
        <a:p>
          <a:r>
            <a:rPr lang="en-US" dirty="0"/>
            <a:t>Document Consent</a:t>
          </a:r>
        </a:p>
      </dgm:t>
    </dgm:pt>
    <dgm:pt modelId="{7A2B20EE-13E3-44D5-B173-6A673DDD4C4B}" type="parTrans" cxnId="{92E4846E-CED2-455A-A114-60637FBF80BD}">
      <dgm:prSet/>
      <dgm:spPr/>
      <dgm:t>
        <a:bodyPr/>
        <a:lstStyle/>
        <a:p>
          <a:endParaRPr lang="en-US"/>
        </a:p>
      </dgm:t>
    </dgm:pt>
    <dgm:pt modelId="{6138B0CD-DFCA-4408-86D7-86F6F3F9C028}" type="sibTrans" cxnId="{92E4846E-CED2-455A-A114-60637FBF80BD}">
      <dgm:prSet/>
      <dgm:spPr/>
      <dgm:t>
        <a:bodyPr/>
        <a:lstStyle/>
        <a:p>
          <a:endParaRPr lang="en-US"/>
        </a:p>
      </dgm:t>
    </dgm:pt>
    <dgm:pt modelId="{0BFAE793-9C02-4BE5-842D-32B678E78D27}" type="pres">
      <dgm:prSet presAssocID="{87DB357D-3E02-47B0-B2BD-F9930E4FBC40}" presName="linearFlow" presStyleCnt="0">
        <dgm:presLayoutVars>
          <dgm:resizeHandles val="exact"/>
        </dgm:presLayoutVars>
      </dgm:prSet>
      <dgm:spPr/>
    </dgm:pt>
    <dgm:pt modelId="{68A4CB8C-8DD3-4888-B013-ACE9C1409744}" type="pres">
      <dgm:prSet presAssocID="{6A1E54DA-997F-4732-88B9-3BBC049D210C}" presName="node" presStyleLbl="node1" presStyleIdx="0" presStyleCnt="4">
        <dgm:presLayoutVars>
          <dgm:bulletEnabled val="1"/>
        </dgm:presLayoutVars>
      </dgm:prSet>
      <dgm:spPr/>
    </dgm:pt>
    <dgm:pt modelId="{D01AA359-6009-46CE-9582-C5DA592046A6}" type="pres">
      <dgm:prSet presAssocID="{076836A9-550F-4AF2-8C00-31FC926BAC92}" presName="sibTrans" presStyleLbl="sibTrans2D1" presStyleIdx="0" presStyleCnt="3"/>
      <dgm:spPr/>
    </dgm:pt>
    <dgm:pt modelId="{30C581F5-C409-4613-ACCF-A641D5DD1B76}" type="pres">
      <dgm:prSet presAssocID="{076836A9-550F-4AF2-8C00-31FC926BAC92}" presName="connectorText" presStyleLbl="sibTrans2D1" presStyleIdx="0" presStyleCnt="3"/>
      <dgm:spPr/>
    </dgm:pt>
    <dgm:pt modelId="{DE679F72-601C-4CB4-B836-DFAD71D4AF35}" type="pres">
      <dgm:prSet presAssocID="{2E2F2BF3-BF63-490C-96CE-318B8BCC1255}" presName="node" presStyleLbl="node1" presStyleIdx="1" presStyleCnt="4">
        <dgm:presLayoutVars>
          <dgm:bulletEnabled val="1"/>
        </dgm:presLayoutVars>
      </dgm:prSet>
      <dgm:spPr/>
    </dgm:pt>
    <dgm:pt modelId="{CE1C8C57-47F7-4004-B29D-808C677AADB6}" type="pres">
      <dgm:prSet presAssocID="{9A4410D8-05E2-4BB2-A239-8D16C334AA53}" presName="sibTrans" presStyleLbl="sibTrans2D1" presStyleIdx="1" presStyleCnt="3"/>
      <dgm:spPr/>
    </dgm:pt>
    <dgm:pt modelId="{38C4B4DB-70E1-4C80-BE0D-D284A9E0425A}" type="pres">
      <dgm:prSet presAssocID="{9A4410D8-05E2-4BB2-A239-8D16C334AA53}" presName="connectorText" presStyleLbl="sibTrans2D1" presStyleIdx="1" presStyleCnt="3"/>
      <dgm:spPr/>
    </dgm:pt>
    <dgm:pt modelId="{C8B5A541-CDB6-473B-8A24-A5DE2129FDA7}" type="pres">
      <dgm:prSet presAssocID="{F3373909-4EA4-4D9D-935A-8406D266462E}" presName="node" presStyleLbl="node1" presStyleIdx="2" presStyleCnt="4">
        <dgm:presLayoutVars>
          <dgm:bulletEnabled val="1"/>
        </dgm:presLayoutVars>
      </dgm:prSet>
      <dgm:spPr/>
    </dgm:pt>
    <dgm:pt modelId="{E922C330-37A9-4EB2-8795-809092A32449}" type="pres">
      <dgm:prSet presAssocID="{9B8D0EB6-7CD9-4A46-BF10-2368A921318D}" presName="sibTrans" presStyleLbl="sibTrans2D1" presStyleIdx="2" presStyleCnt="3"/>
      <dgm:spPr/>
    </dgm:pt>
    <dgm:pt modelId="{C7967FAC-E654-4E29-953E-07DF010BCB51}" type="pres">
      <dgm:prSet presAssocID="{9B8D0EB6-7CD9-4A46-BF10-2368A921318D}" presName="connectorText" presStyleLbl="sibTrans2D1" presStyleIdx="2" presStyleCnt="3"/>
      <dgm:spPr/>
    </dgm:pt>
    <dgm:pt modelId="{D8F99998-CC11-4640-BE4A-46931F93D822}" type="pres">
      <dgm:prSet presAssocID="{E24297B1-072F-4063-8CF5-7EE67DFB851C}" presName="node" presStyleLbl="node1" presStyleIdx="3" presStyleCnt="4">
        <dgm:presLayoutVars>
          <dgm:bulletEnabled val="1"/>
        </dgm:presLayoutVars>
      </dgm:prSet>
      <dgm:spPr/>
    </dgm:pt>
  </dgm:ptLst>
  <dgm:cxnLst>
    <dgm:cxn modelId="{7BEA7212-E949-4064-B649-EB70BDFE4F4C}" type="presOf" srcId="{2E2F2BF3-BF63-490C-96CE-318B8BCC1255}" destId="{DE679F72-601C-4CB4-B836-DFAD71D4AF35}" srcOrd="0" destOrd="0" presId="urn:microsoft.com/office/officeart/2005/8/layout/process2"/>
    <dgm:cxn modelId="{14912A2C-22B4-484D-8496-10D7885AF68B}" type="presOf" srcId="{87DB357D-3E02-47B0-B2BD-F9930E4FBC40}" destId="{0BFAE793-9C02-4BE5-842D-32B678E78D27}" srcOrd="0" destOrd="0" presId="urn:microsoft.com/office/officeart/2005/8/layout/process2"/>
    <dgm:cxn modelId="{5CA5F241-99BB-4847-A953-8A09B6CE7C38}" type="presOf" srcId="{6A1E54DA-997F-4732-88B9-3BBC049D210C}" destId="{68A4CB8C-8DD3-4888-B013-ACE9C1409744}" srcOrd="0" destOrd="0" presId="urn:microsoft.com/office/officeart/2005/8/layout/process2"/>
    <dgm:cxn modelId="{98425E63-2E87-4C51-AD65-D67A6020BD5E}" type="presOf" srcId="{E24297B1-072F-4063-8CF5-7EE67DFB851C}" destId="{D8F99998-CC11-4640-BE4A-46931F93D822}" srcOrd="0" destOrd="0" presId="urn:microsoft.com/office/officeart/2005/8/layout/process2"/>
    <dgm:cxn modelId="{652AB867-23D7-498B-B003-C20EF302FF05}" srcId="{87DB357D-3E02-47B0-B2BD-F9930E4FBC40}" destId="{F3373909-4EA4-4D9D-935A-8406D266462E}" srcOrd="2" destOrd="0" parTransId="{DCA07759-F22F-4CE3-8123-72CF2465844E}" sibTransId="{9B8D0EB6-7CD9-4A46-BF10-2368A921318D}"/>
    <dgm:cxn modelId="{EE60674A-F7A5-42F0-8396-0B91F3150324}" srcId="{87DB357D-3E02-47B0-B2BD-F9930E4FBC40}" destId="{2E2F2BF3-BF63-490C-96CE-318B8BCC1255}" srcOrd="1" destOrd="0" parTransId="{F98C6A4C-9114-4893-A969-62F436CB04CB}" sibTransId="{9A4410D8-05E2-4BB2-A239-8D16C334AA53}"/>
    <dgm:cxn modelId="{9F812C4C-6228-493B-858C-E9C1A64ABFF5}" type="presOf" srcId="{9A4410D8-05E2-4BB2-A239-8D16C334AA53}" destId="{CE1C8C57-47F7-4004-B29D-808C677AADB6}" srcOrd="0" destOrd="0" presId="urn:microsoft.com/office/officeart/2005/8/layout/process2"/>
    <dgm:cxn modelId="{92E4846E-CED2-455A-A114-60637FBF80BD}" srcId="{87DB357D-3E02-47B0-B2BD-F9930E4FBC40}" destId="{E24297B1-072F-4063-8CF5-7EE67DFB851C}" srcOrd="3" destOrd="0" parTransId="{7A2B20EE-13E3-44D5-B173-6A673DDD4C4B}" sibTransId="{6138B0CD-DFCA-4408-86D7-86F6F3F9C028}"/>
    <dgm:cxn modelId="{288E59C7-2935-4E61-B5E9-119D823DD56F}" type="presOf" srcId="{F3373909-4EA4-4D9D-935A-8406D266462E}" destId="{C8B5A541-CDB6-473B-8A24-A5DE2129FDA7}" srcOrd="0" destOrd="0" presId="urn:microsoft.com/office/officeart/2005/8/layout/process2"/>
    <dgm:cxn modelId="{B3ADB1C9-8EE1-49C2-85E0-8B99D610BEE1}" type="presOf" srcId="{9B8D0EB6-7CD9-4A46-BF10-2368A921318D}" destId="{C7967FAC-E654-4E29-953E-07DF010BCB51}" srcOrd="1" destOrd="0" presId="urn:microsoft.com/office/officeart/2005/8/layout/process2"/>
    <dgm:cxn modelId="{CE6455CC-827D-4038-B786-F938589DB228}" type="presOf" srcId="{076836A9-550F-4AF2-8C00-31FC926BAC92}" destId="{D01AA359-6009-46CE-9582-C5DA592046A6}" srcOrd="0" destOrd="0" presId="urn:microsoft.com/office/officeart/2005/8/layout/process2"/>
    <dgm:cxn modelId="{E10E6ECD-F9F3-4B0B-9CAE-3DDC5D36B57F}" type="presOf" srcId="{076836A9-550F-4AF2-8C00-31FC926BAC92}" destId="{30C581F5-C409-4613-ACCF-A641D5DD1B76}" srcOrd="1" destOrd="0" presId="urn:microsoft.com/office/officeart/2005/8/layout/process2"/>
    <dgm:cxn modelId="{0E8131DB-7A41-408D-A239-4391867BBA30}" srcId="{87DB357D-3E02-47B0-B2BD-F9930E4FBC40}" destId="{6A1E54DA-997F-4732-88B9-3BBC049D210C}" srcOrd="0" destOrd="0" parTransId="{17885DE7-2EFD-4EF2-A51A-BDD78CDD30EA}" sibTransId="{076836A9-550F-4AF2-8C00-31FC926BAC92}"/>
    <dgm:cxn modelId="{4485A3EA-8110-4C4D-9B90-F0D13377369C}" type="presOf" srcId="{9B8D0EB6-7CD9-4A46-BF10-2368A921318D}" destId="{E922C330-37A9-4EB2-8795-809092A32449}" srcOrd="0" destOrd="0" presId="urn:microsoft.com/office/officeart/2005/8/layout/process2"/>
    <dgm:cxn modelId="{8B6691EF-A2B6-47D8-8073-DF82CEFF88DA}" type="presOf" srcId="{9A4410D8-05E2-4BB2-A239-8D16C334AA53}" destId="{38C4B4DB-70E1-4C80-BE0D-D284A9E0425A}" srcOrd="1" destOrd="0" presId="urn:microsoft.com/office/officeart/2005/8/layout/process2"/>
    <dgm:cxn modelId="{79B3F0C3-47C3-46E7-913D-7B8E150B0750}" type="presParOf" srcId="{0BFAE793-9C02-4BE5-842D-32B678E78D27}" destId="{68A4CB8C-8DD3-4888-B013-ACE9C1409744}" srcOrd="0" destOrd="0" presId="urn:microsoft.com/office/officeart/2005/8/layout/process2"/>
    <dgm:cxn modelId="{04F86C74-4A3D-4CCD-8278-326443BE70C1}" type="presParOf" srcId="{0BFAE793-9C02-4BE5-842D-32B678E78D27}" destId="{D01AA359-6009-46CE-9582-C5DA592046A6}" srcOrd="1" destOrd="0" presId="urn:microsoft.com/office/officeart/2005/8/layout/process2"/>
    <dgm:cxn modelId="{E9FC2050-5FA5-4FEC-8983-505B2759A32C}" type="presParOf" srcId="{D01AA359-6009-46CE-9582-C5DA592046A6}" destId="{30C581F5-C409-4613-ACCF-A641D5DD1B76}" srcOrd="0" destOrd="0" presId="urn:microsoft.com/office/officeart/2005/8/layout/process2"/>
    <dgm:cxn modelId="{C4DB2FBB-12C8-4136-8415-E766ECF8A988}" type="presParOf" srcId="{0BFAE793-9C02-4BE5-842D-32B678E78D27}" destId="{DE679F72-601C-4CB4-B836-DFAD71D4AF35}" srcOrd="2" destOrd="0" presId="urn:microsoft.com/office/officeart/2005/8/layout/process2"/>
    <dgm:cxn modelId="{CFEFD141-D22F-48C5-AD1D-0327393B1227}" type="presParOf" srcId="{0BFAE793-9C02-4BE5-842D-32B678E78D27}" destId="{CE1C8C57-47F7-4004-B29D-808C677AADB6}" srcOrd="3" destOrd="0" presId="urn:microsoft.com/office/officeart/2005/8/layout/process2"/>
    <dgm:cxn modelId="{FD1DF10C-4AD6-4758-8AF3-5A81FB32A988}" type="presParOf" srcId="{CE1C8C57-47F7-4004-B29D-808C677AADB6}" destId="{38C4B4DB-70E1-4C80-BE0D-D284A9E0425A}" srcOrd="0" destOrd="0" presId="urn:microsoft.com/office/officeart/2005/8/layout/process2"/>
    <dgm:cxn modelId="{1F758D64-81A9-4545-87D4-5C88A829F4CA}" type="presParOf" srcId="{0BFAE793-9C02-4BE5-842D-32B678E78D27}" destId="{C8B5A541-CDB6-473B-8A24-A5DE2129FDA7}" srcOrd="4" destOrd="0" presId="urn:microsoft.com/office/officeart/2005/8/layout/process2"/>
    <dgm:cxn modelId="{E59E3DB8-A062-45A1-83EF-D0333F816DAC}" type="presParOf" srcId="{0BFAE793-9C02-4BE5-842D-32B678E78D27}" destId="{E922C330-37A9-4EB2-8795-809092A32449}" srcOrd="5" destOrd="0" presId="urn:microsoft.com/office/officeart/2005/8/layout/process2"/>
    <dgm:cxn modelId="{AAF5B772-953D-4AC7-8200-386CC5D88B23}" type="presParOf" srcId="{E922C330-37A9-4EB2-8795-809092A32449}" destId="{C7967FAC-E654-4E29-953E-07DF010BCB51}" srcOrd="0" destOrd="0" presId="urn:microsoft.com/office/officeart/2005/8/layout/process2"/>
    <dgm:cxn modelId="{AF37E056-3C4F-487A-BAD6-457C3D2396D6}" type="presParOf" srcId="{0BFAE793-9C02-4BE5-842D-32B678E78D27}" destId="{D8F99998-CC11-4640-BE4A-46931F93D822}"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D6E21A-FD88-4885-A2BE-3F1E2B2E16C5}" type="doc">
      <dgm:prSet loTypeId="urn:microsoft.com/office/officeart/2011/layout/RadialPictureList" loCatId="officeonline" qsTypeId="urn:microsoft.com/office/officeart/2005/8/quickstyle/simple1" qsCatId="simple" csTypeId="urn:microsoft.com/office/officeart/2005/8/colors/accent4_1" csCatId="accent4" phldr="1"/>
      <dgm:spPr/>
      <dgm:t>
        <a:bodyPr/>
        <a:lstStyle/>
        <a:p>
          <a:endParaRPr lang="en-US"/>
        </a:p>
      </dgm:t>
    </dgm:pt>
    <dgm:pt modelId="{B747CF68-82BB-4C3E-9D2B-C7F27698365E}">
      <dgm:prSet phldrT="[Text]"/>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solidFill>
            <a:srgbClr val="9900FF"/>
          </a:solidFill>
        </a:ln>
      </dgm:spPr>
      <dgm:t>
        <a:bodyPr/>
        <a:lstStyle/>
        <a:p>
          <a:endParaRPr lang="en-US" dirty="0">
            <a:solidFill>
              <a:schemeClr val="bg1"/>
            </a:solidFill>
          </a:endParaRPr>
        </a:p>
      </dgm:t>
    </dgm:pt>
    <dgm:pt modelId="{E55981F5-426E-4C3B-81CE-A3832EE3AF09}" type="parTrans" cxnId="{FFE3F311-BDF4-4144-949C-737BD1E13990}">
      <dgm:prSet/>
      <dgm:spPr/>
      <dgm:t>
        <a:bodyPr/>
        <a:lstStyle/>
        <a:p>
          <a:endParaRPr lang="en-US"/>
        </a:p>
      </dgm:t>
    </dgm:pt>
    <dgm:pt modelId="{BA11DEC7-C100-437A-BEB8-77C0EA62DB7A}" type="sibTrans" cxnId="{FFE3F311-BDF4-4144-949C-737BD1E13990}">
      <dgm:prSet/>
      <dgm:spPr/>
      <dgm:t>
        <a:bodyPr/>
        <a:lstStyle/>
        <a:p>
          <a:endParaRPr lang="en-US"/>
        </a:p>
      </dgm:t>
    </dgm:pt>
    <dgm:pt modelId="{C97FC022-2C11-4C8D-A327-E28CA48ACCAA}">
      <dgm:prSet phldrT="[Text]"/>
      <dgm:spPr/>
      <dgm:t>
        <a:bodyPr/>
        <a:lstStyle/>
        <a:p>
          <a:r>
            <a:rPr lang="en-US" dirty="0"/>
            <a:t>LSUHSC-UMC Joint Consent/ HIPAA Template</a:t>
          </a:r>
        </a:p>
      </dgm:t>
    </dgm:pt>
    <dgm:pt modelId="{CB76B283-A92A-475F-A8FE-39644C50A28E}" type="parTrans" cxnId="{BB0D9880-9ED1-43D0-BF04-50485798B31A}">
      <dgm:prSet/>
      <dgm:spPr/>
      <dgm:t>
        <a:bodyPr/>
        <a:lstStyle/>
        <a:p>
          <a:endParaRPr lang="en-US"/>
        </a:p>
      </dgm:t>
    </dgm:pt>
    <dgm:pt modelId="{1E229D00-C628-4BFD-A239-8AF988F432C6}" type="sibTrans" cxnId="{BB0D9880-9ED1-43D0-BF04-50485798B31A}">
      <dgm:prSet/>
      <dgm:spPr/>
      <dgm:t>
        <a:bodyPr/>
        <a:lstStyle/>
        <a:p>
          <a:endParaRPr lang="en-US"/>
        </a:p>
      </dgm:t>
    </dgm:pt>
    <dgm:pt modelId="{0E332937-1469-4AA0-AD97-F6BFFB80A344}">
      <dgm:prSet phldrT="[Text]"/>
      <dgm:spPr/>
      <dgm:t>
        <a:bodyPr/>
        <a:lstStyle/>
        <a:p>
          <a:r>
            <a:rPr lang="en-US" dirty="0"/>
            <a:t>LSUHSC-OLOL Joint Consent/ HIPAA Template</a:t>
          </a:r>
        </a:p>
      </dgm:t>
    </dgm:pt>
    <dgm:pt modelId="{A470DAC5-1428-49A2-A1F9-377F057F5D0A}" type="parTrans" cxnId="{04E48F58-5E79-492B-977B-CBF3E1F3E684}">
      <dgm:prSet/>
      <dgm:spPr/>
      <dgm:t>
        <a:bodyPr/>
        <a:lstStyle/>
        <a:p>
          <a:endParaRPr lang="en-US"/>
        </a:p>
      </dgm:t>
    </dgm:pt>
    <dgm:pt modelId="{FE64EAF5-0930-43D8-A65F-AA82649064B0}" type="sibTrans" cxnId="{04E48F58-5E79-492B-977B-CBF3E1F3E684}">
      <dgm:prSet/>
      <dgm:spPr/>
      <dgm:t>
        <a:bodyPr/>
        <a:lstStyle/>
        <a:p>
          <a:endParaRPr lang="en-US"/>
        </a:p>
      </dgm:t>
    </dgm:pt>
    <dgm:pt modelId="{03BE4991-6396-407D-A6DF-C79044B50FD4}">
      <dgm:prSet phldrT="[Text]"/>
      <dgm:spPr/>
      <dgm:t>
        <a:bodyPr/>
        <a:lstStyle/>
        <a:p>
          <a:r>
            <a:rPr lang="en-US" dirty="0"/>
            <a:t>CHNOLA-LSUHSC Joint Consent Form</a:t>
          </a:r>
        </a:p>
      </dgm:t>
    </dgm:pt>
    <dgm:pt modelId="{F73AA0DB-226C-433F-B5FD-1EB242478532}" type="parTrans" cxnId="{0B72C78C-58C5-48C3-9E9C-5091C87D5634}">
      <dgm:prSet/>
      <dgm:spPr/>
      <dgm:t>
        <a:bodyPr/>
        <a:lstStyle/>
        <a:p>
          <a:endParaRPr lang="en-US"/>
        </a:p>
      </dgm:t>
    </dgm:pt>
    <dgm:pt modelId="{8A8EF0C1-6493-451C-9B36-6387622AB83E}" type="sibTrans" cxnId="{0B72C78C-58C5-48C3-9E9C-5091C87D5634}">
      <dgm:prSet/>
      <dgm:spPr/>
      <dgm:t>
        <a:bodyPr/>
        <a:lstStyle/>
        <a:p>
          <a:endParaRPr lang="en-US"/>
        </a:p>
      </dgm:t>
    </dgm:pt>
    <dgm:pt modelId="{F4088EB2-985D-4156-A08F-89001B3B95B6}" type="pres">
      <dgm:prSet presAssocID="{02D6E21A-FD88-4885-A2BE-3F1E2B2E16C5}" presName="Name0" presStyleCnt="0">
        <dgm:presLayoutVars>
          <dgm:chMax val="1"/>
          <dgm:chPref val="1"/>
          <dgm:dir/>
          <dgm:resizeHandles/>
        </dgm:presLayoutVars>
      </dgm:prSet>
      <dgm:spPr/>
    </dgm:pt>
    <dgm:pt modelId="{1555E07A-9104-453B-96D5-652BEC823BFA}" type="pres">
      <dgm:prSet presAssocID="{B747CF68-82BB-4C3E-9D2B-C7F27698365E}" presName="Parent" presStyleLbl="node1" presStyleIdx="0" presStyleCnt="2" custLinFactNeighborX="-6200" custLinFactNeighborY="-7754">
        <dgm:presLayoutVars>
          <dgm:chMax val="4"/>
          <dgm:chPref val="3"/>
        </dgm:presLayoutVars>
      </dgm:prSet>
      <dgm:spPr/>
    </dgm:pt>
    <dgm:pt modelId="{3FA1BD47-701E-4789-B42E-14F3C0EBDA6E}" type="pres">
      <dgm:prSet presAssocID="{C97FC022-2C11-4C8D-A327-E28CA48ACCAA}" presName="Accent" presStyleLbl="node1" presStyleIdx="1" presStyleCnt="2"/>
      <dgm:spPr>
        <a:noFill/>
        <a:ln>
          <a:solidFill>
            <a:srgbClr val="9900FF"/>
          </a:solidFill>
        </a:ln>
      </dgm:spPr>
    </dgm:pt>
    <dgm:pt modelId="{2F0A0241-AAB7-401B-ABDE-A753E632A961}" type="pres">
      <dgm:prSet presAssocID="{C97FC022-2C11-4C8D-A327-E28CA48ACCAA}" presName="Image1" presStyleLbl="fgImgPlace1" presStyleIdx="0"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solidFill>
            <a:srgbClr val="9900FF"/>
          </a:solidFill>
        </a:ln>
      </dgm:spPr>
    </dgm:pt>
    <dgm:pt modelId="{4FE8577E-0036-46C3-83B2-ECD7E9C7D311}" type="pres">
      <dgm:prSet presAssocID="{C97FC022-2C11-4C8D-A327-E28CA48ACCAA}" presName="Child1" presStyleLbl="revTx" presStyleIdx="0" presStyleCnt="3">
        <dgm:presLayoutVars>
          <dgm:chMax val="0"/>
          <dgm:chPref val="0"/>
          <dgm:bulletEnabled val="1"/>
        </dgm:presLayoutVars>
      </dgm:prSet>
      <dgm:spPr/>
    </dgm:pt>
    <dgm:pt modelId="{489BB3DC-72A3-4EC3-BC95-562C25813E60}" type="pres">
      <dgm:prSet presAssocID="{0E332937-1469-4AA0-AD97-F6BFFB80A344}" presName="Image2" presStyleCnt="0"/>
      <dgm:spPr/>
    </dgm:pt>
    <dgm:pt modelId="{6DC76A8B-D591-445C-B4DB-78A17186FFD1}" type="pres">
      <dgm:prSet presAssocID="{0E332937-1469-4AA0-AD97-F6BFFB80A344}" presName="Image" presStyleLbl="fgImgPlace1" presStyleIdx="1"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a:solidFill>
            <a:srgbClr val="9900FF"/>
          </a:solidFill>
        </a:ln>
      </dgm:spPr>
    </dgm:pt>
    <dgm:pt modelId="{F23483F0-9B53-44A3-A25D-1FD42F46DB5F}" type="pres">
      <dgm:prSet presAssocID="{0E332937-1469-4AA0-AD97-F6BFFB80A344}" presName="Child2" presStyleLbl="revTx" presStyleIdx="1" presStyleCnt="3">
        <dgm:presLayoutVars>
          <dgm:chMax val="0"/>
          <dgm:chPref val="0"/>
          <dgm:bulletEnabled val="1"/>
        </dgm:presLayoutVars>
      </dgm:prSet>
      <dgm:spPr/>
    </dgm:pt>
    <dgm:pt modelId="{66629FC2-A47E-47FE-9585-F949982CCB56}" type="pres">
      <dgm:prSet presAssocID="{03BE4991-6396-407D-A6DF-C79044B50FD4}" presName="Image3" presStyleCnt="0"/>
      <dgm:spPr/>
    </dgm:pt>
    <dgm:pt modelId="{0B27A6B8-E401-4C1F-B5B2-0749BB74F9C6}" type="pres">
      <dgm:prSet presAssocID="{03BE4991-6396-407D-A6DF-C79044B50FD4}" presName="Image" presStyleLbl="fgImgPlace1" presStyleIdx="2" presStyleCnt="3"/>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a:solidFill>
            <a:srgbClr val="9900FF"/>
          </a:solidFill>
        </a:ln>
      </dgm:spPr>
    </dgm:pt>
    <dgm:pt modelId="{CCF13640-7E95-42E7-B536-A79D1ADECF1D}" type="pres">
      <dgm:prSet presAssocID="{03BE4991-6396-407D-A6DF-C79044B50FD4}" presName="Child3" presStyleLbl="revTx" presStyleIdx="2" presStyleCnt="3">
        <dgm:presLayoutVars>
          <dgm:chMax val="0"/>
          <dgm:chPref val="0"/>
          <dgm:bulletEnabled val="1"/>
        </dgm:presLayoutVars>
      </dgm:prSet>
      <dgm:spPr/>
    </dgm:pt>
  </dgm:ptLst>
  <dgm:cxnLst>
    <dgm:cxn modelId="{FFE3F311-BDF4-4144-949C-737BD1E13990}" srcId="{02D6E21A-FD88-4885-A2BE-3F1E2B2E16C5}" destId="{B747CF68-82BB-4C3E-9D2B-C7F27698365E}" srcOrd="0" destOrd="0" parTransId="{E55981F5-426E-4C3B-81CE-A3832EE3AF09}" sibTransId="{BA11DEC7-C100-437A-BEB8-77C0EA62DB7A}"/>
    <dgm:cxn modelId="{F0DFBD2C-A5A6-4DB0-8222-23EE2D350001}" type="presOf" srcId="{B747CF68-82BB-4C3E-9D2B-C7F27698365E}" destId="{1555E07A-9104-453B-96D5-652BEC823BFA}" srcOrd="0" destOrd="0" presId="urn:microsoft.com/office/officeart/2011/layout/RadialPictureList"/>
    <dgm:cxn modelId="{D70B133F-90C6-4D51-AC59-7372D598A977}" type="presOf" srcId="{0E332937-1469-4AA0-AD97-F6BFFB80A344}" destId="{F23483F0-9B53-44A3-A25D-1FD42F46DB5F}" srcOrd="0" destOrd="0" presId="urn:microsoft.com/office/officeart/2011/layout/RadialPictureList"/>
    <dgm:cxn modelId="{04E48F58-5E79-492B-977B-CBF3E1F3E684}" srcId="{B747CF68-82BB-4C3E-9D2B-C7F27698365E}" destId="{0E332937-1469-4AA0-AD97-F6BFFB80A344}" srcOrd="1" destOrd="0" parTransId="{A470DAC5-1428-49A2-A1F9-377F057F5D0A}" sibTransId="{FE64EAF5-0930-43D8-A65F-AA82649064B0}"/>
    <dgm:cxn modelId="{BB0D9880-9ED1-43D0-BF04-50485798B31A}" srcId="{B747CF68-82BB-4C3E-9D2B-C7F27698365E}" destId="{C97FC022-2C11-4C8D-A327-E28CA48ACCAA}" srcOrd="0" destOrd="0" parTransId="{CB76B283-A92A-475F-A8FE-39644C50A28E}" sibTransId="{1E229D00-C628-4BFD-A239-8AF988F432C6}"/>
    <dgm:cxn modelId="{0B72C78C-58C5-48C3-9E9C-5091C87D5634}" srcId="{B747CF68-82BB-4C3E-9D2B-C7F27698365E}" destId="{03BE4991-6396-407D-A6DF-C79044B50FD4}" srcOrd="2" destOrd="0" parTransId="{F73AA0DB-226C-433F-B5FD-1EB242478532}" sibTransId="{8A8EF0C1-6493-451C-9B36-6387622AB83E}"/>
    <dgm:cxn modelId="{BAEB829C-BAB7-4DAC-B98F-227B7A0BB114}" type="presOf" srcId="{C97FC022-2C11-4C8D-A327-E28CA48ACCAA}" destId="{4FE8577E-0036-46C3-83B2-ECD7E9C7D311}" srcOrd="0" destOrd="0" presId="urn:microsoft.com/office/officeart/2011/layout/RadialPictureList"/>
    <dgm:cxn modelId="{AA4764D0-B929-474A-8841-CDF44F59BB34}" type="presOf" srcId="{02D6E21A-FD88-4885-A2BE-3F1E2B2E16C5}" destId="{F4088EB2-985D-4156-A08F-89001B3B95B6}" srcOrd="0" destOrd="0" presId="urn:microsoft.com/office/officeart/2011/layout/RadialPictureList"/>
    <dgm:cxn modelId="{53E38EF3-113A-44E2-9317-9DBA9066E2F4}" type="presOf" srcId="{03BE4991-6396-407D-A6DF-C79044B50FD4}" destId="{CCF13640-7E95-42E7-B536-A79D1ADECF1D}" srcOrd="0" destOrd="0" presId="urn:microsoft.com/office/officeart/2011/layout/RadialPictureList"/>
    <dgm:cxn modelId="{E0768F48-A903-461D-8DF5-0869667BEB62}" type="presParOf" srcId="{F4088EB2-985D-4156-A08F-89001B3B95B6}" destId="{1555E07A-9104-453B-96D5-652BEC823BFA}" srcOrd="0" destOrd="0" presId="urn:microsoft.com/office/officeart/2011/layout/RadialPictureList"/>
    <dgm:cxn modelId="{23C577D7-1F18-44A6-A9EC-ECAC38E7153C}" type="presParOf" srcId="{F4088EB2-985D-4156-A08F-89001B3B95B6}" destId="{3FA1BD47-701E-4789-B42E-14F3C0EBDA6E}" srcOrd="1" destOrd="0" presId="urn:microsoft.com/office/officeart/2011/layout/RadialPictureList"/>
    <dgm:cxn modelId="{BE75C333-77DF-44F3-898C-4F2CACDA5CB6}" type="presParOf" srcId="{F4088EB2-985D-4156-A08F-89001B3B95B6}" destId="{2F0A0241-AAB7-401B-ABDE-A753E632A961}" srcOrd="2" destOrd="0" presId="urn:microsoft.com/office/officeart/2011/layout/RadialPictureList"/>
    <dgm:cxn modelId="{459F2730-BA15-4253-89A9-6B240CBDF36A}" type="presParOf" srcId="{F4088EB2-985D-4156-A08F-89001B3B95B6}" destId="{4FE8577E-0036-46C3-83B2-ECD7E9C7D311}" srcOrd="3" destOrd="0" presId="urn:microsoft.com/office/officeart/2011/layout/RadialPictureList"/>
    <dgm:cxn modelId="{EFA27788-DEB2-4FE2-8721-1726862FFA4D}" type="presParOf" srcId="{F4088EB2-985D-4156-A08F-89001B3B95B6}" destId="{489BB3DC-72A3-4EC3-BC95-562C25813E60}" srcOrd="4" destOrd="0" presId="urn:microsoft.com/office/officeart/2011/layout/RadialPictureList"/>
    <dgm:cxn modelId="{16AAA151-FC54-49A5-B210-90BD315835B4}" type="presParOf" srcId="{489BB3DC-72A3-4EC3-BC95-562C25813E60}" destId="{6DC76A8B-D591-445C-B4DB-78A17186FFD1}" srcOrd="0" destOrd="0" presId="urn:microsoft.com/office/officeart/2011/layout/RadialPictureList"/>
    <dgm:cxn modelId="{BB5F5EE3-9108-4C1A-B15C-806B3E984EF3}" type="presParOf" srcId="{F4088EB2-985D-4156-A08F-89001B3B95B6}" destId="{F23483F0-9B53-44A3-A25D-1FD42F46DB5F}" srcOrd="5" destOrd="0" presId="urn:microsoft.com/office/officeart/2011/layout/RadialPictureList"/>
    <dgm:cxn modelId="{2C3C0282-A249-424B-B2AE-4A66582A0CCD}" type="presParOf" srcId="{F4088EB2-985D-4156-A08F-89001B3B95B6}" destId="{66629FC2-A47E-47FE-9585-F949982CCB56}" srcOrd="6" destOrd="0" presId="urn:microsoft.com/office/officeart/2011/layout/RadialPictureList"/>
    <dgm:cxn modelId="{6193FC89-1861-4397-872E-738BAD1CDA04}" type="presParOf" srcId="{66629FC2-A47E-47FE-9585-F949982CCB56}" destId="{0B27A6B8-E401-4C1F-B5B2-0749BB74F9C6}" srcOrd="0" destOrd="0" presId="urn:microsoft.com/office/officeart/2011/layout/RadialPictureList"/>
    <dgm:cxn modelId="{BD98A8F9-E462-41B4-AA45-198ECB9C827D}" type="presParOf" srcId="{F4088EB2-985D-4156-A08F-89001B3B95B6}" destId="{CCF13640-7E95-42E7-B536-A79D1ADECF1D}"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08AF06-7160-42EB-BFAA-A122580BD760}"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FDFABBC9-3C1E-44A1-8807-83D820626FD2}">
      <dgm:prSet phldrT="[Text]"/>
      <dgm:spPr/>
      <dgm:t>
        <a:bodyPr/>
        <a:lstStyle/>
        <a:p>
          <a:r>
            <a:rPr lang="en-US" b="1" dirty="0"/>
            <a:t>45 CFR 46.117(c)(i) </a:t>
          </a:r>
        </a:p>
      </dgm:t>
    </dgm:pt>
    <dgm:pt modelId="{F114389B-CAFB-4781-B8C4-FC4B4AE8736E}" type="parTrans" cxnId="{9A7A13F0-24DC-4953-BDB7-6A7DB69FEE3E}">
      <dgm:prSet/>
      <dgm:spPr/>
      <dgm:t>
        <a:bodyPr/>
        <a:lstStyle/>
        <a:p>
          <a:endParaRPr lang="en-US"/>
        </a:p>
      </dgm:t>
    </dgm:pt>
    <dgm:pt modelId="{51CBDE83-132D-4A16-A4B7-B2539F6E3362}" type="sibTrans" cxnId="{9A7A13F0-24DC-4953-BDB7-6A7DB69FEE3E}">
      <dgm:prSet/>
      <dgm:spPr/>
      <dgm:t>
        <a:bodyPr/>
        <a:lstStyle/>
        <a:p>
          <a:endParaRPr lang="en-US"/>
        </a:p>
      </dgm:t>
    </dgm:pt>
    <dgm:pt modelId="{2F5C75FE-EA22-4F1D-8D00-570E9504A157}">
      <dgm:prSet phldrT="[Text]"/>
      <dgm:spPr/>
      <dgm:t>
        <a:bodyPr/>
        <a:lstStyle/>
        <a:p>
          <a:r>
            <a:rPr lang="en-US" dirty="0"/>
            <a:t>The only record linking the subject and the research would be the consent document </a:t>
          </a:r>
        </a:p>
      </dgm:t>
    </dgm:pt>
    <dgm:pt modelId="{0970B039-12C2-43EF-A8CD-C54944B4B461}" type="parTrans" cxnId="{A258E217-DC10-435D-8DE8-57816AA6DA4B}">
      <dgm:prSet/>
      <dgm:spPr/>
      <dgm:t>
        <a:bodyPr/>
        <a:lstStyle/>
        <a:p>
          <a:endParaRPr lang="en-US"/>
        </a:p>
      </dgm:t>
    </dgm:pt>
    <dgm:pt modelId="{C7384DB8-3E06-4BF4-9C4C-351534C4F5E8}" type="sibTrans" cxnId="{A258E217-DC10-435D-8DE8-57816AA6DA4B}">
      <dgm:prSet/>
      <dgm:spPr/>
      <dgm:t>
        <a:bodyPr/>
        <a:lstStyle/>
        <a:p>
          <a:endParaRPr lang="en-US"/>
        </a:p>
      </dgm:t>
    </dgm:pt>
    <dgm:pt modelId="{F99A536F-CDF3-45A5-AAE0-1861F4A718C9}">
      <dgm:prSet phldrT="[Text]"/>
      <dgm:spPr/>
      <dgm:t>
        <a:bodyPr/>
        <a:lstStyle/>
        <a:p>
          <a:r>
            <a:rPr lang="en-US" dirty="0"/>
            <a:t>The principal risk would be potential harm resulting from a breach of confidentiality</a:t>
          </a:r>
        </a:p>
      </dgm:t>
    </dgm:pt>
    <dgm:pt modelId="{A8179490-5C8E-4796-A6D9-9D1FEF36874B}" type="parTrans" cxnId="{8BCA7F22-D762-40E1-8404-EA5FEE604D24}">
      <dgm:prSet/>
      <dgm:spPr/>
      <dgm:t>
        <a:bodyPr/>
        <a:lstStyle/>
        <a:p>
          <a:endParaRPr lang="en-US"/>
        </a:p>
      </dgm:t>
    </dgm:pt>
    <dgm:pt modelId="{99EA38A4-E13E-4325-9E97-2669027D335B}" type="sibTrans" cxnId="{8BCA7F22-D762-40E1-8404-EA5FEE604D24}">
      <dgm:prSet/>
      <dgm:spPr/>
      <dgm:t>
        <a:bodyPr/>
        <a:lstStyle/>
        <a:p>
          <a:endParaRPr lang="en-US"/>
        </a:p>
      </dgm:t>
    </dgm:pt>
    <dgm:pt modelId="{4DE34A0B-C0E1-40B0-9187-4DA0B5EE4304}">
      <dgm:prSet phldrT="[Text]"/>
      <dgm:spPr/>
      <dgm:t>
        <a:bodyPr/>
        <a:lstStyle/>
        <a:p>
          <a:r>
            <a:rPr lang="en-US" b="1" dirty="0"/>
            <a:t>45 CFR 46.117(c)(ii) </a:t>
          </a:r>
        </a:p>
      </dgm:t>
    </dgm:pt>
    <dgm:pt modelId="{8AE5EE36-4489-4E35-8F24-BD4DC53D73D4}" type="parTrans" cxnId="{15622FC8-5EBC-47B8-B4D6-C95E535D3EF8}">
      <dgm:prSet/>
      <dgm:spPr/>
      <dgm:t>
        <a:bodyPr/>
        <a:lstStyle/>
        <a:p>
          <a:endParaRPr lang="en-US"/>
        </a:p>
      </dgm:t>
    </dgm:pt>
    <dgm:pt modelId="{A736A9B0-A675-4703-9264-15DEDAE54035}" type="sibTrans" cxnId="{15622FC8-5EBC-47B8-B4D6-C95E535D3EF8}">
      <dgm:prSet/>
      <dgm:spPr/>
      <dgm:t>
        <a:bodyPr/>
        <a:lstStyle/>
        <a:p>
          <a:endParaRPr lang="en-US"/>
        </a:p>
      </dgm:t>
    </dgm:pt>
    <dgm:pt modelId="{971B9FA1-24AC-4B69-B066-2155A15714BB}">
      <dgm:prSet phldrT="[Text]"/>
      <dgm:spPr/>
      <dgm:t>
        <a:bodyPr/>
        <a:lstStyle/>
        <a:p>
          <a:r>
            <a:rPr lang="en-US" dirty="0"/>
            <a:t>The research presents no more than minimal risk of harm to subjects </a:t>
          </a:r>
        </a:p>
      </dgm:t>
    </dgm:pt>
    <dgm:pt modelId="{5F5BB7EB-9296-4DDE-B25A-C2821145C828}" type="parTrans" cxnId="{2A02EA54-D397-43AE-97E1-D1E2CE912770}">
      <dgm:prSet/>
      <dgm:spPr/>
      <dgm:t>
        <a:bodyPr/>
        <a:lstStyle/>
        <a:p>
          <a:endParaRPr lang="en-US"/>
        </a:p>
      </dgm:t>
    </dgm:pt>
    <dgm:pt modelId="{8FDF2F2D-DC3F-4293-BC6E-B0D878CF5200}" type="sibTrans" cxnId="{2A02EA54-D397-43AE-97E1-D1E2CE912770}">
      <dgm:prSet/>
      <dgm:spPr/>
      <dgm:t>
        <a:bodyPr/>
        <a:lstStyle/>
        <a:p>
          <a:endParaRPr lang="en-US"/>
        </a:p>
      </dgm:t>
    </dgm:pt>
    <dgm:pt modelId="{F0516A7F-94CE-4578-B458-44F6BF20B3EB}">
      <dgm:prSet phldrT="[Text]"/>
      <dgm:spPr/>
      <dgm:t>
        <a:bodyPr/>
        <a:lstStyle/>
        <a:p>
          <a:r>
            <a:rPr lang="en-US" dirty="0"/>
            <a:t>The research involves no procedures for which written consent is normally required outside of the research context</a:t>
          </a:r>
        </a:p>
      </dgm:t>
    </dgm:pt>
    <dgm:pt modelId="{39D604DF-245D-4470-BF75-CEEFD121C7EE}" type="parTrans" cxnId="{B6D744B3-8202-4287-B40C-3D5900662A78}">
      <dgm:prSet/>
      <dgm:spPr/>
      <dgm:t>
        <a:bodyPr/>
        <a:lstStyle/>
        <a:p>
          <a:endParaRPr lang="en-US"/>
        </a:p>
      </dgm:t>
    </dgm:pt>
    <dgm:pt modelId="{7DB0B427-DD52-413F-A9B6-918BFC805450}" type="sibTrans" cxnId="{B6D744B3-8202-4287-B40C-3D5900662A78}">
      <dgm:prSet/>
      <dgm:spPr/>
      <dgm:t>
        <a:bodyPr/>
        <a:lstStyle/>
        <a:p>
          <a:endParaRPr lang="en-US"/>
        </a:p>
      </dgm:t>
    </dgm:pt>
    <dgm:pt modelId="{DF70E821-A2F5-45CA-9589-2AB1EDAF1662}">
      <dgm:prSet phldrT="[Text]"/>
      <dgm:spPr/>
      <dgm:t>
        <a:bodyPr/>
        <a:lstStyle/>
        <a:p>
          <a:r>
            <a:rPr lang="en-US" b="1" dirty="0"/>
            <a:t>45 CFR 46.117(c)(iii)</a:t>
          </a:r>
        </a:p>
      </dgm:t>
    </dgm:pt>
    <dgm:pt modelId="{29BC305B-75ED-4E37-AC15-8C9235612B56}" type="parTrans" cxnId="{34E15636-7A0B-4948-AAA4-A30F1A1C30F2}">
      <dgm:prSet/>
      <dgm:spPr/>
      <dgm:t>
        <a:bodyPr/>
        <a:lstStyle/>
        <a:p>
          <a:endParaRPr lang="en-US"/>
        </a:p>
      </dgm:t>
    </dgm:pt>
    <dgm:pt modelId="{2DC541A8-45A3-43A4-B3F6-BE2ECA867CFA}" type="sibTrans" cxnId="{34E15636-7A0B-4948-AAA4-A30F1A1C30F2}">
      <dgm:prSet/>
      <dgm:spPr/>
      <dgm:t>
        <a:bodyPr/>
        <a:lstStyle/>
        <a:p>
          <a:endParaRPr lang="en-US"/>
        </a:p>
      </dgm:t>
    </dgm:pt>
    <dgm:pt modelId="{C7D1D351-0E0D-4AA4-86CC-E09149EA23D0}">
      <dgm:prSet phldrT="[Text]"/>
      <dgm:spPr/>
      <dgm:t>
        <a:bodyPr/>
        <a:lstStyle/>
        <a:p>
          <a:r>
            <a:rPr lang="en-US" dirty="0"/>
            <a:t>The subject and/or their LAR are members of a distinct cultural group or community where signing forms is not the norm</a:t>
          </a:r>
        </a:p>
      </dgm:t>
    </dgm:pt>
    <dgm:pt modelId="{929F7CBC-0BCC-4A6A-805D-F87275F4A896}" type="parTrans" cxnId="{03000C36-461E-4C5C-BFB0-8074560DF204}">
      <dgm:prSet/>
      <dgm:spPr/>
      <dgm:t>
        <a:bodyPr/>
        <a:lstStyle/>
        <a:p>
          <a:endParaRPr lang="en-US"/>
        </a:p>
      </dgm:t>
    </dgm:pt>
    <dgm:pt modelId="{3038B4DF-591F-4EDE-8CDB-70BB5271B039}" type="sibTrans" cxnId="{03000C36-461E-4C5C-BFB0-8074560DF204}">
      <dgm:prSet/>
      <dgm:spPr/>
      <dgm:t>
        <a:bodyPr/>
        <a:lstStyle/>
        <a:p>
          <a:endParaRPr lang="en-US"/>
        </a:p>
      </dgm:t>
    </dgm:pt>
    <dgm:pt modelId="{0E9FE2CB-5F79-4FE5-B8B0-B551DF81DBF8}">
      <dgm:prSet phldrT="[Text]"/>
      <dgm:spPr/>
      <dgm:t>
        <a:bodyPr/>
        <a:lstStyle/>
        <a:p>
          <a:r>
            <a:rPr lang="en-US" dirty="0"/>
            <a:t>The research presents no more than minimal risk of harm to the subjects</a:t>
          </a:r>
        </a:p>
      </dgm:t>
    </dgm:pt>
    <dgm:pt modelId="{368FA98F-25AB-48F5-B91B-E278413ECAF9}" type="parTrans" cxnId="{02F69AE2-435C-47AC-B047-967C4F30B82C}">
      <dgm:prSet/>
      <dgm:spPr/>
      <dgm:t>
        <a:bodyPr/>
        <a:lstStyle/>
        <a:p>
          <a:endParaRPr lang="en-US"/>
        </a:p>
      </dgm:t>
    </dgm:pt>
    <dgm:pt modelId="{932A9E91-7157-4AFC-9849-06D59ECE4C05}" type="sibTrans" cxnId="{02F69AE2-435C-47AC-B047-967C4F30B82C}">
      <dgm:prSet/>
      <dgm:spPr/>
      <dgm:t>
        <a:bodyPr/>
        <a:lstStyle/>
        <a:p>
          <a:endParaRPr lang="en-US"/>
        </a:p>
      </dgm:t>
    </dgm:pt>
    <dgm:pt modelId="{5E53F174-5C05-495C-BF68-F23F65CF5167}">
      <dgm:prSet phldrT="[Text]"/>
      <dgm:spPr/>
      <dgm:t>
        <a:bodyPr/>
        <a:lstStyle/>
        <a:p>
          <a:r>
            <a:rPr lang="en-US" dirty="0"/>
            <a:t>There is an appropriate, alternative method for documenting informed consent was obtained</a:t>
          </a:r>
        </a:p>
      </dgm:t>
    </dgm:pt>
    <dgm:pt modelId="{3A7358A1-9373-4AC7-89A6-E1FB479C5A9B}" type="parTrans" cxnId="{C3309BBF-BE56-4FF3-B657-3A10EF17CA13}">
      <dgm:prSet/>
      <dgm:spPr/>
      <dgm:t>
        <a:bodyPr/>
        <a:lstStyle/>
        <a:p>
          <a:endParaRPr lang="en-US"/>
        </a:p>
      </dgm:t>
    </dgm:pt>
    <dgm:pt modelId="{9189F3CE-E007-43C8-AEC9-183F474B5C99}" type="sibTrans" cxnId="{C3309BBF-BE56-4FF3-B657-3A10EF17CA13}">
      <dgm:prSet/>
      <dgm:spPr/>
      <dgm:t>
        <a:bodyPr/>
        <a:lstStyle/>
        <a:p>
          <a:endParaRPr lang="en-US"/>
        </a:p>
      </dgm:t>
    </dgm:pt>
    <dgm:pt modelId="{CC1D8F2B-BF48-4602-937B-46CE59DE85CC}">
      <dgm:prSet phldrT="[Text]"/>
      <dgm:spPr/>
      <dgm:t>
        <a:bodyPr/>
        <a:lstStyle/>
        <a:p>
          <a:r>
            <a:rPr lang="en-US" dirty="0"/>
            <a:t>The oral or written information provided to the subject includes all required and appropriate additional elements of consent disclosure</a:t>
          </a:r>
        </a:p>
      </dgm:t>
    </dgm:pt>
    <dgm:pt modelId="{0B397460-A224-4C90-81D6-6CBBEAD94B26}" type="parTrans" cxnId="{E15CF134-1FA1-4495-A492-F48088E9929A}">
      <dgm:prSet/>
      <dgm:spPr/>
      <dgm:t>
        <a:bodyPr/>
        <a:lstStyle/>
        <a:p>
          <a:endParaRPr lang="en-US"/>
        </a:p>
      </dgm:t>
    </dgm:pt>
    <dgm:pt modelId="{7FA19FBC-635E-4D91-BB0D-8842BF6899FC}" type="sibTrans" cxnId="{E15CF134-1FA1-4495-A492-F48088E9929A}">
      <dgm:prSet/>
      <dgm:spPr/>
      <dgm:t>
        <a:bodyPr/>
        <a:lstStyle/>
        <a:p>
          <a:endParaRPr lang="en-US"/>
        </a:p>
      </dgm:t>
    </dgm:pt>
    <dgm:pt modelId="{DB734807-9D3F-4B8E-81D6-45A01842926C}" type="pres">
      <dgm:prSet presAssocID="{7808AF06-7160-42EB-BFAA-A122580BD760}" presName="Name0" presStyleCnt="0">
        <dgm:presLayoutVars>
          <dgm:dir/>
          <dgm:animLvl val="lvl"/>
          <dgm:resizeHandles val="exact"/>
        </dgm:presLayoutVars>
      </dgm:prSet>
      <dgm:spPr/>
    </dgm:pt>
    <dgm:pt modelId="{D945128D-40A9-4E2C-9A16-204BE04275D3}" type="pres">
      <dgm:prSet presAssocID="{FDFABBC9-3C1E-44A1-8807-83D820626FD2}" presName="composite" presStyleCnt="0"/>
      <dgm:spPr/>
    </dgm:pt>
    <dgm:pt modelId="{1B2D1BCA-A5B7-451E-81CD-F818E18FD83C}" type="pres">
      <dgm:prSet presAssocID="{FDFABBC9-3C1E-44A1-8807-83D820626FD2}" presName="parTx" presStyleLbl="alignNode1" presStyleIdx="0" presStyleCnt="3">
        <dgm:presLayoutVars>
          <dgm:chMax val="0"/>
          <dgm:chPref val="0"/>
          <dgm:bulletEnabled val="1"/>
        </dgm:presLayoutVars>
      </dgm:prSet>
      <dgm:spPr/>
    </dgm:pt>
    <dgm:pt modelId="{0C8C36C5-B757-4167-8B7D-CFE1D6FAEF05}" type="pres">
      <dgm:prSet presAssocID="{FDFABBC9-3C1E-44A1-8807-83D820626FD2}" presName="desTx" presStyleLbl="alignAccFollowNode1" presStyleIdx="0" presStyleCnt="3">
        <dgm:presLayoutVars>
          <dgm:bulletEnabled val="1"/>
        </dgm:presLayoutVars>
      </dgm:prSet>
      <dgm:spPr/>
    </dgm:pt>
    <dgm:pt modelId="{F180A4CD-4935-4DCF-90A7-B1BD32564885}" type="pres">
      <dgm:prSet presAssocID="{51CBDE83-132D-4A16-A4B7-B2539F6E3362}" presName="space" presStyleCnt="0"/>
      <dgm:spPr/>
    </dgm:pt>
    <dgm:pt modelId="{414B1C3E-789C-48C6-BAD7-940CA35E816C}" type="pres">
      <dgm:prSet presAssocID="{4DE34A0B-C0E1-40B0-9187-4DA0B5EE4304}" presName="composite" presStyleCnt="0"/>
      <dgm:spPr/>
    </dgm:pt>
    <dgm:pt modelId="{A68387DC-9E06-4666-A4D9-E4BB11AD2997}" type="pres">
      <dgm:prSet presAssocID="{4DE34A0B-C0E1-40B0-9187-4DA0B5EE4304}" presName="parTx" presStyleLbl="alignNode1" presStyleIdx="1" presStyleCnt="3">
        <dgm:presLayoutVars>
          <dgm:chMax val="0"/>
          <dgm:chPref val="0"/>
          <dgm:bulletEnabled val="1"/>
        </dgm:presLayoutVars>
      </dgm:prSet>
      <dgm:spPr/>
    </dgm:pt>
    <dgm:pt modelId="{1F3E7C3F-CE77-4634-893B-A7FFC3188A36}" type="pres">
      <dgm:prSet presAssocID="{4DE34A0B-C0E1-40B0-9187-4DA0B5EE4304}" presName="desTx" presStyleLbl="alignAccFollowNode1" presStyleIdx="1" presStyleCnt="3">
        <dgm:presLayoutVars>
          <dgm:bulletEnabled val="1"/>
        </dgm:presLayoutVars>
      </dgm:prSet>
      <dgm:spPr/>
    </dgm:pt>
    <dgm:pt modelId="{566AAF66-F106-4AF0-B105-D409F635D580}" type="pres">
      <dgm:prSet presAssocID="{A736A9B0-A675-4703-9264-15DEDAE54035}" presName="space" presStyleCnt="0"/>
      <dgm:spPr/>
    </dgm:pt>
    <dgm:pt modelId="{222054BB-AF6E-40EB-AFCD-4C20469B4587}" type="pres">
      <dgm:prSet presAssocID="{DF70E821-A2F5-45CA-9589-2AB1EDAF1662}" presName="composite" presStyleCnt="0"/>
      <dgm:spPr/>
    </dgm:pt>
    <dgm:pt modelId="{55E94419-8323-4473-B4AA-F290A84A3CE7}" type="pres">
      <dgm:prSet presAssocID="{DF70E821-A2F5-45CA-9589-2AB1EDAF1662}" presName="parTx" presStyleLbl="alignNode1" presStyleIdx="2" presStyleCnt="3">
        <dgm:presLayoutVars>
          <dgm:chMax val="0"/>
          <dgm:chPref val="0"/>
          <dgm:bulletEnabled val="1"/>
        </dgm:presLayoutVars>
      </dgm:prSet>
      <dgm:spPr/>
    </dgm:pt>
    <dgm:pt modelId="{E81752BE-945D-4CCF-8BE9-D1825A35A48B}" type="pres">
      <dgm:prSet presAssocID="{DF70E821-A2F5-45CA-9589-2AB1EDAF1662}" presName="desTx" presStyleLbl="alignAccFollowNode1" presStyleIdx="2" presStyleCnt="3">
        <dgm:presLayoutVars>
          <dgm:bulletEnabled val="1"/>
        </dgm:presLayoutVars>
      </dgm:prSet>
      <dgm:spPr/>
    </dgm:pt>
  </dgm:ptLst>
  <dgm:cxnLst>
    <dgm:cxn modelId="{760E7F07-D6F4-4B26-A586-5F5963474BC4}" type="presOf" srcId="{2F5C75FE-EA22-4F1D-8D00-570E9504A157}" destId="{0C8C36C5-B757-4167-8B7D-CFE1D6FAEF05}" srcOrd="0" destOrd="0" presId="urn:microsoft.com/office/officeart/2005/8/layout/hList1"/>
    <dgm:cxn modelId="{A258E217-DC10-435D-8DE8-57816AA6DA4B}" srcId="{FDFABBC9-3C1E-44A1-8807-83D820626FD2}" destId="{2F5C75FE-EA22-4F1D-8D00-570E9504A157}" srcOrd="0" destOrd="0" parTransId="{0970B039-12C2-43EF-A8CD-C54944B4B461}" sibTransId="{C7384DB8-3E06-4BF4-9C4C-351534C4F5E8}"/>
    <dgm:cxn modelId="{8BCA7F22-D762-40E1-8404-EA5FEE604D24}" srcId="{FDFABBC9-3C1E-44A1-8807-83D820626FD2}" destId="{F99A536F-CDF3-45A5-AAE0-1861F4A718C9}" srcOrd="1" destOrd="0" parTransId="{A8179490-5C8E-4796-A6D9-9D1FEF36874B}" sibTransId="{99EA38A4-E13E-4325-9E97-2669027D335B}"/>
    <dgm:cxn modelId="{87B9D426-7DB8-4D88-9DB2-BFDCABD18220}" type="presOf" srcId="{FDFABBC9-3C1E-44A1-8807-83D820626FD2}" destId="{1B2D1BCA-A5B7-451E-81CD-F818E18FD83C}" srcOrd="0" destOrd="0" presId="urn:microsoft.com/office/officeart/2005/8/layout/hList1"/>
    <dgm:cxn modelId="{E15CF134-1FA1-4495-A492-F48088E9929A}" srcId="{DF70E821-A2F5-45CA-9589-2AB1EDAF1662}" destId="{CC1D8F2B-BF48-4602-937B-46CE59DE85CC}" srcOrd="3" destOrd="0" parTransId="{0B397460-A224-4C90-81D6-6CBBEAD94B26}" sibTransId="{7FA19FBC-635E-4D91-BB0D-8842BF6899FC}"/>
    <dgm:cxn modelId="{03000C36-461E-4C5C-BFB0-8074560DF204}" srcId="{DF70E821-A2F5-45CA-9589-2AB1EDAF1662}" destId="{C7D1D351-0E0D-4AA4-86CC-E09149EA23D0}" srcOrd="0" destOrd="0" parTransId="{929F7CBC-0BCC-4A6A-805D-F87275F4A896}" sibTransId="{3038B4DF-591F-4EDE-8CDB-70BB5271B039}"/>
    <dgm:cxn modelId="{34E15636-7A0B-4948-AAA4-A30F1A1C30F2}" srcId="{7808AF06-7160-42EB-BFAA-A122580BD760}" destId="{DF70E821-A2F5-45CA-9589-2AB1EDAF1662}" srcOrd="2" destOrd="0" parTransId="{29BC305B-75ED-4E37-AC15-8C9235612B56}" sibTransId="{2DC541A8-45A3-43A4-B3F6-BE2ECA867CFA}"/>
    <dgm:cxn modelId="{14B10B38-2CC8-4702-9398-0B9B37945C1E}" type="presOf" srcId="{CC1D8F2B-BF48-4602-937B-46CE59DE85CC}" destId="{E81752BE-945D-4CCF-8BE9-D1825A35A48B}" srcOrd="0" destOrd="3" presId="urn:microsoft.com/office/officeart/2005/8/layout/hList1"/>
    <dgm:cxn modelId="{ECA1AF4D-1D13-4AFF-8C0E-DB63BD36BBC5}" type="presOf" srcId="{7808AF06-7160-42EB-BFAA-A122580BD760}" destId="{DB734807-9D3F-4B8E-81D6-45A01842926C}" srcOrd="0" destOrd="0" presId="urn:microsoft.com/office/officeart/2005/8/layout/hList1"/>
    <dgm:cxn modelId="{2A02EA54-D397-43AE-97E1-D1E2CE912770}" srcId="{4DE34A0B-C0E1-40B0-9187-4DA0B5EE4304}" destId="{971B9FA1-24AC-4B69-B066-2155A15714BB}" srcOrd="0" destOrd="0" parTransId="{5F5BB7EB-9296-4DDE-B25A-C2821145C828}" sibTransId="{8FDF2F2D-DC3F-4293-BC6E-B0D878CF5200}"/>
    <dgm:cxn modelId="{E9DAF675-13F1-40C7-BCA0-CC706B624CAE}" type="presOf" srcId="{971B9FA1-24AC-4B69-B066-2155A15714BB}" destId="{1F3E7C3F-CE77-4634-893B-A7FFC3188A36}" srcOrd="0" destOrd="0" presId="urn:microsoft.com/office/officeart/2005/8/layout/hList1"/>
    <dgm:cxn modelId="{55783756-614E-403E-AA8E-F117947A6834}" type="presOf" srcId="{DF70E821-A2F5-45CA-9589-2AB1EDAF1662}" destId="{55E94419-8323-4473-B4AA-F290A84A3CE7}" srcOrd="0" destOrd="0" presId="urn:microsoft.com/office/officeart/2005/8/layout/hList1"/>
    <dgm:cxn modelId="{32B34B91-4300-4D18-B546-9746DB20015E}" type="presOf" srcId="{0E9FE2CB-5F79-4FE5-B8B0-B551DF81DBF8}" destId="{E81752BE-945D-4CCF-8BE9-D1825A35A48B}" srcOrd="0" destOrd="1" presId="urn:microsoft.com/office/officeart/2005/8/layout/hList1"/>
    <dgm:cxn modelId="{0F97099A-B360-4B89-AA4E-D0FD1AB4C83C}" type="presOf" srcId="{C7D1D351-0E0D-4AA4-86CC-E09149EA23D0}" destId="{E81752BE-945D-4CCF-8BE9-D1825A35A48B}" srcOrd="0" destOrd="0" presId="urn:microsoft.com/office/officeart/2005/8/layout/hList1"/>
    <dgm:cxn modelId="{0C9592A7-E0E9-466E-A828-BF14DC4ED88D}" type="presOf" srcId="{F99A536F-CDF3-45A5-AAE0-1861F4A718C9}" destId="{0C8C36C5-B757-4167-8B7D-CFE1D6FAEF05}" srcOrd="0" destOrd="1" presId="urn:microsoft.com/office/officeart/2005/8/layout/hList1"/>
    <dgm:cxn modelId="{8C1B78B2-FC79-49BB-A183-CF098EBD72F0}" type="presOf" srcId="{5E53F174-5C05-495C-BF68-F23F65CF5167}" destId="{E81752BE-945D-4CCF-8BE9-D1825A35A48B}" srcOrd="0" destOrd="2" presId="urn:microsoft.com/office/officeart/2005/8/layout/hList1"/>
    <dgm:cxn modelId="{B6D744B3-8202-4287-B40C-3D5900662A78}" srcId="{4DE34A0B-C0E1-40B0-9187-4DA0B5EE4304}" destId="{F0516A7F-94CE-4578-B458-44F6BF20B3EB}" srcOrd="1" destOrd="0" parTransId="{39D604DF-245D-4470-BF75-CEEFD121C7EE}" sibTransId="{7DB0B427-DD52-413F-A9B6-918BFC805450}"/>
    <dgm:cxn modelId="{C3309BBF-BE56-4FF3-B657-3A10EF17CA13}" srcId="{DF70E821-A2F5-45CA-9589-2AB1EDAF1662}" destId="{5E53F174-5C05-495C-BF68-F23F65CF5167}" srcOrd="2" destOrd="0" parTransId="{3A7358A1-9373-4AC7-89A6-E1FB479C5A9B}" sibTransId="{9189F3CE-E007-43C8-AEC9-183F474B5C99}"/>
    <dgm:cxn modelId="{15622FC8-5EBC-47B8-B4D6-C95E535D3EF8}" srcId="{7808AF06-7160-42EB-BFAA-A122580BD760}" destId="{4DE34A0B-C0E1-40B0-9187-4DA0B5EE4304}" srcOrd="1" destOrd="0" parTransId="{8AE5EE36-4489-4E35-8F24-BD4DC53D73D4}" sibTransId="{A736A9B0-A675-4703-9264-15DEDAE54035}"/>
    <dgm:cxn modelId="{DDE611E2-0239-4A36-A093-B68F8370FE3F}" type="presOf" srcId="{4DE34A0B-C0E1-40B0-9187-4DA0B5EE4304}" destId="{A68387DC-9E06-4666-A4D9-E4BB11AD2997}" srcOrd="0" destOrd="0" presId="urn:microsoft.com/office/officeart/2005/8/layout/hList1"/>
    <dgm:cxn modelId="{02F69AE2-435C-47AC-B047-967C4F30B82C}" srcId="{DF70E821-A2F5-45CA-9589-2AB1EDAF1662}" destId="{0E9FE2CB-5F79-4FE5-B8B0-B551DF81DBF8}" srcOrd="1" destOrd="0" parTransId="{368FA98F-25AB-48F5-B91B-E278413ECAF9}" sibTransId="{932A9E91-7157-4AFC-9849-06D59ECE4C05}"/>
    <dgm:cxn modelId="{9A7A13F0-24DC-4953-BDB7-6A7DB69FEE3E}" srcId="{7808AF06-7160-42EB-BFAA-A122580BD760}" destId="{FDFABBC9-3C1E-44A1-8807-83D820626FD2}" srcOrd="0" destOrd="0" parTransId="{F114389B-CAFB-4781-B8C4-FC4B4AE8736E}" sibTransId="{51CBDE83-132D-4A16-A4B7-B2539F6E3362}"/>
    <dgm:cxn modelId="{0E2D83FF-0F40-46C3-99B7-C07D47A46785}" type="presOf" srcId="{F0516A7F-94CE-4578-B458-44F6BF20B3EB}" destId="{1F3E7C3F-CE77-4634-893B-A7FFC3188A36}" srcOrd="0" destOrd="1" presId="urn:microsoft.com/office/officeart/2005/8/layout/hList1"/>
    <dgm:cxn modelId="{83B265D4-E2FE-4CE8-AD94-0BDA25C895C7}" type="presParOf" srcId="{DB734807-9D3F-4B8E-81D6-45A01842926C}" destId="{D945128D-40A9-4E2C-9A16-204BE04275D3}" srcOrd="0" destOrd="0" presId="urn:microsoft.com/office/officeart/2005/8/layout/hList1"/>
    <dgm:cxn modelId="{085E5ED3-67E9-4DAE-BEFD-DD367A25D87B}" type="presParOf" srcId="{D945128D-40A9-4E2C-9A16-204BE04275D3}" destId="{1B2D1BCA-A5B7-451E-81CD-F818E18FD83C}" srcOrd="0" destOrd="0" presId="urn:microsoft.com/office/officeart/2005/8/layout/hList1"/>
    <dgm:cxn modelId="{D63F2279-7C99-4753-9724-9C49BAB4D50C}" type="presParOf" srcId="{D945128D-40A9-4E2C-9A16-204BE04275D3}" destId="{0C8C36C5-B757-4167-8B7D-CFE1D6FAEF05}" srcOrd="1" destOrd="0" presId="urn:microsoft.com/office/officeart/2005/8/layout/hList1"/>
    <dgm:cxn modelId="{1D4C4E5F-385C-44CD-AB58-C891969CFA43}" type="presParOf" srcId="{DB734807-9D3F-4B8E-81D6-45A01842926C}" destId="{F180A4CD-4935-4DCF-90A7-B1BD32564885}" srcOrd="1" destOrd="0" presId="urn:microsoft.com/office/officeart/2005/8/layout/hList1"/>
    <dgm:cxn modelId="{5939076C-F8FB-40B0-89FC-34066C62E733}" type="presParOf" srcId="{DB734807-9D3F-4B8E-81D6-45A01842926C}" destId="{414B1C3E-789C-48C6-BAD7-940CA35E816C}" srcOrd="2" destOrd="0" presId="urn:microsoft.com/office/officeart/2005/8/layout/hList1"/>
    <dgm:cxn modelId="{22C1FF38-A314-4D41-B5AA-C058420FE992}" type="presParOf" srcId="{414B1C3E-789C-48C6-BAD7-940CA35E816C}" destId="{A68387DC-9E06-4666-A4D9-E4BB11AD2997}" srcOrd="0" destOrd="0" presId="urn:microsoft.com/office/officeart/2005/8/layout/hList1"/>
    <dgm:cxn modelId="{E08A9027-2E59-4A61-BE92-58738D65A660}" type="presParOf" srcId="{414B1C3E-789C-48C6-BAD7-940CA35E816C}" destId="{1F3E7C3F-CE77-4634-893B-A7FFC3188A36}" srcOrd="1" destOrd="0" presId="urn:microsoft.com/office/officeart/2005/8/layout/hList1"/>
    <dgm:cxn modelId="{2F7EDF19-4D12-4E04-9C67-49185B1B99DA}" type="presParOf" srcId="{DB734807-9D3F-4B8E-81D6-45A01842926C}" destId="{566AAF66-F106-4AF0-B105-D409F635D580}" srcOrd="3" destOrd="0" presId="urn:microsoft.com/office/officeart/2005/8/layout/hList1"/>
    <dgm:cxn modelId="{42D8FC8B-EB27-4807-BFD0-FEF404AFDC0A}" type="presParOf" srcId="{DB734807-9D3F-4B8E-81D6-45A01842926C}" destId="{222054BB-AF6E-40EB-AFCD-4C20469B4587}" srcOrd="4" destOrd="0" presId="urn:microsoft.com/office/officeart/2005/8/layout/hList1"/>
    <dgm:cxn modelId="{EDA8F753-2DE7-4B71-879C-D17264E3F062}" type="presParOf" srcId="{222054BB-AF6E-40EB-AFCD-4C20469B4587}" destId="{55E94419-8323-4473-B4AA-F290A84A3CE7}" srcOrd="0" destOrd="0" presId="urn:microsoft.com/office/officeart/2005/8/layout/hList1"/>
    <dgm:cxn modelId="{4F18BD0C-B830-43EC-921C-E47A3B315A86}" type="presParOf" srcId="{222054BB-AF6E-40EB-AFCD-4C20469B4587}" destId="{E81752BE-945D-4CCF-8BE9-D1825A35A48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DB357D-3E02-47B0-B2BD-F9930E4FBC40}" type="doc">
      <dgm:prSet loTypeId="urn:microsoft.com/office/officeart/2005/8/layout/process2" loCatId="process" qsTypeId="urn:microsoft.com/office/officeart/2005/8/quickstyle/simple1" qsCatId="simple" csTypeId="urn:microsoft.com/office/officeart/2005/8/colors/accent4_1" csCatId="accent4" phldr="1"/>
      <dgm:spPr/>
    </dgm:pt>
    <dgm:pt modelId="{6A1E54DA-997F-4732-88B9-3BBC049D210C}">
      <dgm:prSet phldrT="[Text]"/>
      <dgm:spPr/>
      <dgm:t>
        <a:bodyPr/>
        <a:lstStyle/>
        <a:p>
          <a:r>
            <a:rPr lang="en-US" dirty="0"/>
            <a:t>Present the Consent</a:t>
          </a:r>
        </a:p>
      </dgm:t>
    </dgm:pt>
    <dgm:pt modelId="{17885DE7-2EFD-4EF2-A51A-BDD78CDD30EA}" type="parTrans" cxnId="{0E8131DB-7A41-408D-A239-4391867BBA30}">
      <dgm:prSet/>
      <dgm:spPr/>
      <dgm:t>
        <a:bodyPr/>
        <a:lstStyle/>
        <a:p>
          <a:endParaRPr lang="en-US"/>
        </a:p>
      </dgm:t>
    </dgm:pt>
    <dgm:pt modelId="{076836A9-550F-4AF2-8C00-31FC926BAC92}" type="sibTrans" cxnId="{0E8131DB-7A41-408D-A239-4391867BBA30}">
      <dgm:prSet/>
      <dgm:spPr/>
      <dgm:t>
        <a:bodyPr/>
        <a:lstStyle/>
        <a:p>
          <a:endParaRPr lang="en-US"/>
        </a:p>
      </dgm:t>
    </dgm:pt>
    <dgm:pt modelId="{2E2F2BF3-BF63-490C-96CE-318B8BCC1255}">
      <dgm:prSet phldrT="[Text]"/>
      <dgm:spPr/>
      <dgm:t>
        <a:bodyPr/>
        <a:lstStyle/>
        <a:p>
          <a:r>
            <a:rPr lang="en-US" dirty="0"/>
            <a:t>Allow Patient Time to Think</a:t>
          </a:r>
        </a:p>
      </dgm:t>
    </dgm:pt>
    <dgm:pt modelId="{F98C6A4C-9114-4893-A969-62F436CB04CB}" type="parTrans" cxnId="{EE60674A-F7A5-42F0-8396-0B91F3150324}">
      <dgm:prSet/>
      <dgm:spPr/>
      <dgm:t>
        <a:bodyPr/>
        <a:lstStyle/>
        <a:p>
          <a:endParaRPr lang="en-US"/>
        </a:p>
      </dgm:t>
    </dgm:pt>
    <dgm:pt modelId="{9A4410D8-05E2-4BB2-A239-8D16C334AA53}" type="sibTrans" cxnId="{EE60674A-F7A5-42F0-8396-0B91F3150324}">
      <dgm:prSet/>
      <dgm:spPr/>
      <dgm:t>
        <a:bodyPr/>
        <a:lstStyle/>
        <a:p>
          <a:endParaRPr lang="en-US"/>
        </a:p>
      </dgm:t>
    </dgm:pt>
    <dgm:pt modelId="{F3373909-4EA4-4D9D-935A-8406D266462E}">
      <dgm:prSet phldrT="[Text]"/>
      <dgm:spPr/>
      <dgm:t>
        <a:bodyPr/>
        <a:lstStyle/>
        <a:p>
          <a:r>
            <a:rPr lang="en-US" dirty="0"/>
            <a:t>Answer Any Questions</a:t>
          </a:r>
        </a:p>
      </dgm:t>
    </dgm:pt>
    <dgm:pt modelId="{DCA07759-F22F-4CE3-8123-72CF2465844E}" type="parTrans" cxnId="{652AB867-23D7-498B-B003-C20EF302FF05}">
      <dgm:prSet/>
      <dgm:spPr/>
      <dgm:t>
        <a:bodyPr/>
        <a:lstStyle/>
        <a:p>
          <a:endParaRPr lang="en-US"/>
        </a:p>
      </dgm:t>
    </dgm:pt>
    <dgm:pt modelId="{9B8D0EB6-7CD9-4A46-BF10-2368A921318D}" type="sibTrans" cxnId="{652AB867-23D7-498B-B003-C20EF302FF05}">
      <dgm:prSet/>
      <dgm:spPr/>
      <dgm:t>
        <a:bodyPr/>
        <a:lstStyle/>
        <a:p>
          <a:endParaRPr lang="en-US"/>
        </a:p>
      </dgm:t>
    </dgm:pt>
    <dgm:pt modelId="{E24297B1-072F-4063-8CF5-7EE67DFB851C}">
      <dgm:prSet phldrT="[Text]"/>
      <dgm:spPr/>
      <dgm:t>
        <a:bodyPr/>
        <a:lstStyle/>
        <a:p>
          <a:r>
            <a:rPr lang="en-US" dirty="0"/>
            <a:t>Document Verbal Consent</a:t>
          </a:r>
        </a:p>
      </dgm:t>
    </dgm:pt>
    <dgm:pt modelId="{7A2B20EE-13E3-44D5-B173-6A673DDD4C4B}" type="parTrans" cxnId="{92E4846E-CED2-455A-A114-60637FBF80BD}">
      <dgm:prSet/>
      <dgm:spPr/>
      <dgm:t>
        <a:bodyPr/>
        <a:lstStyle/>
        <a:p>
          <a:endParaRPr lang="en-US"/>
        </a:p>
      </dgm:t>
    </dgm:pt>
    <dgm:pt modelId="{6138B0CD-DFCA-4408-86D7-86F6F3F9C028}" type="sibTrans" cxnId="{92E4846E-CED2-455A-A114-60637FBF80BD}">
      <dgm:prSet/>
      <dgm:spPr/>
      <dgm:t>
        <a:bodyPr/>
        <a:lstStyle/>
        <a:p>
          <a:endParaRPr lang="en-US"/>
        </a:p>
      </dgm:t>
    </dgm:pt>
    <dgm:pt modelId="{0BFAE793-9C02-4BE5-842D-32B678E78D27}" type="pres">
      <dgm:prSet presAssocID="{87DB357D-3E02-47B0-B2BD-F9930E4FBC40}" presName="linearFlow" presStyleCnt="0">
        <dgm:presLayoutVars>
          <dgm:resizeHandles val="exact"/>
        </dgm:presLayoutVars>
      </dgm:prSet>
      <dgm:spPr/>
    </dgm:pt>
    <dgm:pt modelId="{68A4CB8C-8DD3-4888-B013-ACE9C1409744}" type="pres">
      <dgm:prSet presAssocID="{6A1E54DA-997F-4732-88B9-3BBC049D210C}" presName="node" presStyleLbl="node1" presStyleIdx="0" presStyleCnt="4">
        <dgm:presLayoutVars>
          <dgm:bulletEnabled val="1"/>
        </dgm:presLayoutVars>
      </dgm:prSet>
      <dgm:spPr/>
    </dgm:pt>
    <dgm:pt modelId="{D01AA359-6009-46CE-9582-C5DA592046A6}" type="pres">
      <dgm:prSet presAssocID="{076836A9-550F-4AF2-8C00-31FC926BAC92}" presName="sibTrans" presStyleLbl="sibTrans2D1" presStyleIdx="0" presStyleCnt="3"/>
      <dgm:spPr/>
    </dgm:pt>
    <dgm:pt modelId="{30C581F5-C409-4613-ACCF-A641D5DD1B76}" type="pres">
      <dgm:prSet presAssocID="{076836A9-550F-4AF2-8C00-31FC926BAC92}" presName="connectorText" presStyleLbl="sibTrans2D1" presStyleIdx="0" presStyleCnt="3"/>
      <dgm:spPr/>
    </dgm:pt>
    <dgm:pt modelId="{DE679F72-601C-4CB4-B836-DFAD71D4AF35}" type="pres">
      <dgm:prSet presAssocID="{2E2F2BF3-BF63-490C-96CE-318B8BCC1255}" presName="node" presStyleLbl="node1" presStyleIdx="1" presStyleCnt="4">
        <dgm:presLayoutVars>
          <dgm:bulletEnabled val="1"/>
        </dgm:presLayoutVars>
      </dgm:prSet>
      <dgm:spPr/>
    </dgm:pt>
    <dgm:pt modelId="{CE1C8C57-47F7-4004-B29D-808C677AADB6}" type="pres">
      <dgm:prSet presAssocID="{9A4410D8-05E2-4BB2-A239-8D16C334AA53}" presName="sibTrans" presStyleLbl="sibTrans2D1" presStyleIdx="1" presStyleCnt="3"/>
      <dgm:spPr/>
    </dgm:pt>
    <dgm:pt modelId="{38C4B4DB-70E1-4C80-BE0D-D284A9E0425A}" type="pres">
      <dgm:prSet presAssocID="{9A4410D8-05E2-4BB2-A239-8D16C334AA53}" presName="connectorText" presStyleLbl="sibTrans2D1" presStyleIdx="1" presStyleCnt="3"/>
      <dgm:spPr/>
    </dgm:pt>
    <dgm:pt modelId="{C8B5A541-CDB6-473B-8A24-A5DE2129FDA7}" type="pres">
      <dgm:prSet presAssocID="{F3373909-4EA4-4D9D-935A-8406D266462E}" presName="node" presStyleLbl="node1" presStyleIdx="2" presStyleCnt="4">
        <dgm:presLayoutVars>
          <dgm:bulletEnabled val="1"/>
        </dgm:presLayoutVars>
      </dgm:prSet>
      <dgm:spPr/>
    </dgm:pt>
    <dgm:pt modelId="{E922C330-37A9-4EB2-8795-809092A32449}" type="pres">
      <dgm:prSet presAssocID="{9B8D0EB6-7CD9-4A46-BF10-2368A921318D}" presName="sibTrans" presStyleLbl="sibTrans2D1" presStyleIdx="2" presStyleCnt="3"/>
      <dgm:spPr/>
    </dgm:pt>
    <dgm:pt modelId="{C7967FAC-E654-4E29-953E-07DF010BCB51}" type="pres">
      <dgm:prSet presAssocID="{9B8D0EB6-7CD9-4A46-BF10-2368A921318D}" presName="connectorText" presStyleLbl="sibTrans2D1" presStyleIdx="2" presStyleCnt="3"/>
      <dgm:spPr/>
    </dgm:pt>
    <dgm:pt modelId="{D8F99998-CC11-4640-BE4A-46931F93D822}" type="pres">
      <dgm:prSet presAssocID="{E24297B1-072F-4063-8CF5-7EE67DFB851C}" presName="node" presStyleLbl="node1" presStyleIdx="3" presStyleCnt="4">
        <dgm:presLayoutVars>
          <dgm:bulletEnabled val="1"/>
        </dgm:presLayoutVars>
      </dgm:prSet>
      <dgm:spPr/>
    </dgm:pt>
  </dgm:ptLst>
  <dgm:cxnLst>
    <dgm:cxn modelId="{7BEA7212-E949-4064-B649-EB70BDFE4F4C}" type="presOf" srcId="{2E2F2BF3-BF63-490C-96CE-318B8BCC1255}" destId="{DE679F72-601C-4CB4-B836-DFAD71D4AF35}" srcOrd="0" destOrd="0" presId="urn:microsoft.com/office/officeart/2005/8/layout/process2"/>
    <dgm:cxn modelId="{14912A2C-22B4-484D-8496-10D7885AF68B}" type="presOf" srcId="{87DB357D-3E02-47B0-B2BD-F9930E4FBC40}" destId="{0BFAE793-9C02-4BE5-842D-32B678E78D27}" srcOrd="0" destOrd="0" presId="urn:microsoft.com/office/officeart/2005/8/layout/process2"/>
    <dgm:cxn modelId="{5CA5F241-99BB-4847-A953-8A09B6CE7C38}" type="presOf" srcId="{6A1E54DA-997F-4732-88B9-3BBC049D210C}" destId="{68A4CB8C-8DD3-4888-B013-ACE9C1409744}" srcOrd="0" destOrd="0" presId="urn:microsoft.com/office/officeart/2005/8/layout/process2"/>
    <dgm:cxn modelId="{98425E63-2E87-4C51-AD65-D67A6020BD5E}" type="presOf" srcId="{E24297B1-072F-4063-8CF5-7EE67DFB851C}" destId="{D8F99998-CC11-4640-BE4A-46931F93D822}" srcOrd="0" destOrd="0" presId="urn:microsoft.com/office/officeart/2005/8/layout/process2"/>
    <dgm:cxn modelId="{652AB867-23D7-498B-B003-C20EF302FF05}" srcId="{87DB357D-3E02-47B0-B2BD-F9930E4FBC40}" destId="{F3373909-4EA4-4D9D-935A-8406D266462E}" srcOrd="2" destOrd="0" parTransId="{DCA07759-F22F-4CE3-8123-72CF2465844E}" sibTransId="{9B8D0EB6-7CD9-4A46-BF10-2368A921318D}"/>
    <dgm:cxn modelId="{EE60674A-F7A5-42F0-8396-0B91F3150324}" srcId="{87DB357D-3E02-47B0-B2BD-F9930E4FBC40}" destId="{2E2F2BF3-BF63-490C-96CE-318B8BCC1255}" srcOrd="1" destOrd="0" parTransId="{F98C6A4C-9114-4893-A969-62F436CB04CB}" sibTransId="{9A4410D8-05E2-4BB2-A239-8D16C334AA53}"/>
    <dgm:cxn modelId="{9F812C4C-6228-493B-858C-E9C1A64ABFF5}" type="presOf" srcId="{9A4410D8-05E2-4BB2-A239-8D16C334AA53}" destId="{CE1C8C57-47F7-4004-B29D-808C677AADB6}" srcOrd="0" destOrd="0" presId="urn:microsoft.com/office/officeart/2005/8/layout/process2"/>
    <dgm:cxn modelId="{92E4846E-CED2-455A-A114-60637FBF80BD}" srcId="{87DB357D-3E02-47B0-B2BD-F9930E4FBC40}" destId="{E24297B1-072F-4063-8CF5-7EE67DFB851C}" srcOrd="3" destOrd="0" parTransId="{7A2B20EE-13E3-44D5-B173-6A673DDD4C4B}" sibTransId="{6138B0CD-DFCA-4408-86D7-86F6F3F9C028}"/>
    <dgm:cxn modelId="{288E59C7-2935-4E61-B5E9-119D823DD56F}" type="presOf" srcId="{F3373909-4EA4-4D9D-935A-8406D266462E}" destId="{C8B5A541-CDB6-473B-8A24-A5DE2129FDA7}" srcOrd="0" destOrd="0" presId="urn:microsoft.com/office/officeart/2005/8/layout/process2"/>
    <dgm:cxn modelId="{B3ADB1C9-8EE1-49C2-85E0-8B99D610BEE1}" type="presOf" srcId="{9B8D0EB6-7CD9-4A46-BF10-2368A921318D}" destId="{C7967FAC-E654-4E29-953E-07DF010BCB51}" srcOrd="1" destOrd="0" presId="urn:microsoft.com/office/officeart/2005/8/layout/process2"/>
    <dgm:cxn modelId="{CE6455CC-827D-4038-B786-F938589DB228}" type="presOf" srcId="{076836A9-550F-4AF2-8C00-31FC926BAC92}" destId="{D01AA359-6009-46CE-9582-C5DA592046A6}" srcOrd="0" destOrd="0" presId="urn:microsoft.com/office/officeart/2005/8/layout/process2"/>
    <dgm:cxn modelId="{E10E6ECD-F9F3-4B0B-9CAE-3DDC5D36B57F}" type="presOf" srcId="{076836A9-550F-4AF2-8C00-31FC926BAC92}" destId="{30C581F5-C409-4613-ACCF-A641D5DD1B76}" srcOrd="1" destOrd="0" presId="urn:microsoft.com/office/officeart/2005/8/layout/process2"/>
    <dgm:cxn modelId="{0E8131DB-7A41-408D-A239-4391867BBA30}" srcId="{87DB357D-3E02-47B0-B2BD-F9930E4FBC40}" destId="{6A1E54DA-997F-4732-88B9-3BBC049D210C}" srcOrd="0" destOrd="0" parTransId="{17885DE7-2EFD-4EF2-A51A-BDD78CDD30EA}" sibTransId="{076836A9-550F-4AF2-8C00-31FC926BAC92}"/>
    <dgm:cxn modelId="{4485A3EA-8110-4C4D-9B90-F0D13377369C}" type="presOf" srcId="{9B8D0EB6-7CD9-4A46-BF10-2368A921318D}" destId="{E922C330-37A9-4EB2-8795-809092A32449}" srcOrd="0" destOrd="0" presId="urn:microsoft.com/office/officeart/2005/8/layout/process2"/>
    <dgm:cxn modelId="{8B6691EF-A2B6-47D8-8073-DF82CEFF88DA}" type="presOf" srcId="{9A4410D8-05E2-4BB2-A239-8D16C334AA53}" destId="{38C4B4DB-70E1-4C80-BE0D-D284A9E0425A}" srcOrd="1" destOrd="0" presId="urn:microsoft.com/office/officeart/2005/8/layout/process2"/>
    <dgm:cxn modelId="{79B3F0C3-47C3-46E7-913D-7B8E150B0750}" type="presParOf" srcId="{0BFAE793-9C02-4BE5-842D-32B678E78D27}" destId="{68A4CB8C-8DD3-4888-B013-ACE9C1409744}" srcOrd="0" destOrd="0" presId="urn:microsoft.com/office/officeart/2005/8/layout/process2"/>
    <dgm:cxn modelId="{04F86C74-4A3D-4CCD-8278-326443BE70C1}" type="presParOf" srcId="{0BFAE793-9C02-4BE5-842D-32B678E78D27}" destId="{D01AA359-6009-46CE-9582-C5DA592046A6}" srcOrd="1" destOrd="0" presId="urn:microsoft.com/office/officeart/2005/8/layout/process2"/>
    <dgm:cxn modelId="{E9FC2050-5FA5-4FEC-8983-505B2759A32C}" type="presParOf" srcId="{D01AA359-6009-46CE-9582-C5DA592046A6}" destId="{30C581F5-C409-4613-ACCF-A641D5DD1B76}" srcOrd="0" destOrd="0" presId="urn:microsoft.com/office/officeart/2005/8/layout/process2"/>
    <dgm:cxn modelId="{C4DB2FBB-12C8-4136-8415-E766ECF8A988}" type="presParOf" srcId="{0BFAE793-9C02-4BE5-842D-32B678E78D27}" destId="{DE679F72-601C-4CB4-B836-DFAD71D4AF35}" srcOrd="2" destOrd="0" presId="urn:microsoft.com/office/officeart/2005/8/layout/process2"/>
    <dgm:cxn modelId="{CFEFD141-D22F-48C5-AD1D-0327393B1227}" type="presParOf" srcId="{0BFAE793-9C02-4BE5-842D-32B678E78D27}" destId="{CE1C8C57-47F7-4004-B29D-808C677AADB6}" srcOrd="3" destOrd="0" presId="urn:microsoft.com/office/officeart/2005/8/layout/process2"/>
    <dgm:cxn modelId="{FD1DF10C-4AD6-4758-8AF3-5A81FB32A988}" type="presParOf" srcId="{CE1C8C57-47F7-4004-B29D-808C677AADB6}" destId="{38C4B4DB-70E1-4C80-BE0D-D284A9E0425A}" srcOrd="0" destOrd="0" presId="urn:microsoft.com/office/officeart/2005/8/layout/process2"/>
    <dgm:cxn modelId="{1F758D64-81A9-4545-87D4-5C88A829F4CA}" type="presParOf" srcId="{0BFAE793-9C02-4BE5-842D-32B678E78D27}" destId="{C8B5A541-CDB6-473B-8A24-A5DE2129FDA7}" srcOrd="4" destOrd="0" presId="urn:microsoft.com/office/officeart/2005/8/layout/process2"/>
    <dgm:cxn modelId="{E59E3DB8-A062-45A1-83EF-D0333F816DAC}" type="presParOf" srcId="{0BFAE793-9C02-4BE5-842D-32B678E78D27}" destId="{E922C330-37A9-4EB2-8795-809092A32449}" srcOrd="5" destOrd="0" presId="urn:microsoft.com/office/officeart/2005/8/layout/process2"/>
    <dgm:cxn modelId="{AAF5B772-953D-4AC7-8200-386CC5D88B23}" type="presParOf" srcId="{E922C330-37A9-4EB2-8795-809092A32449}" destId="{C7967FAC-E654-4E29-953E-07DF010BCB51}" srcOrd="0" destOrd="0" presId="urn:microsoft.com/office/officeart/2005/8/layout/process2"/>
    <dgm:cxn modelId="{AF37E056-3C4F-487A-BAD6-457C3D2396D6}" type="presParOf" srcId="{0BFAE793-9C02-4BE5-842D-32B678E78D27}" destId="{D8F99998-CC11-4640-BE4A-46931F93D822}"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75A445-0CEE-4C1D-A909-B45F8A71C007}" type="doc">
      <dgm:prSet loTypeId="urn:microsoft.com/office/officeart/2005/8/layout/process1" loCatId="process" qsTypeId="urn:microsoft.com/office/officeart/2005/8/quickstyle/simple1" qsCatId="simple" csTypeId="urn:microsoft.com/office/officeart/2005/8/colors/accent0_1" csCatId="mainScheme" phldr="1"/>
      <dgm:spPr/>
    </dgm:pt>
    <dgm:pt modelId="{168C3960-FB70-4059-B95E-8E53D2DEBAF5}">
      <dgm:prSet phldrT="[Text]"/>
      <dgm:spPr/>
      <dgm:t>
        <a:bodyPr/>
        <a:lstStyle/>
        <a:p>
          <a:r>
            <a:rPr lang="en-US" dirty="0"/>
            <a:t>Is research more than minimal risk? </a:t>
          </a:r>
        </a:p>
      </dgm:t>
    </dgm:pt>
    <dgm:pt modelId="{05ACC323-8795-4F42-B093-7CDEB2E5F46A}" type="parTrans" cxnId="{31F0C7E2-C989-432C-9760-CD6961CEE98E}">
      <dgm:prSet/>
      <dgm:spPr/>
      <dgm:t>
        <a:bodyPr/>
        <a:lstStyle/>
        <a:p>
          <a:endParaRPr lang="en-US"/>
        </a:p>
      </dgm:t>
    </dgm:pt>
    <dgm:pt modelId="{51CE2402-B900-460B-98CD-80BDC97F6B32}" type="sibTrans" cxnId="{31F0C7E2-C989-432C-9760-CD6961CEE98E}">
      <dgm:prSet/>
      <dgm:spPr>
        <a:solidFill>
          <a:schemeClr val="accent6">
            <a:lumMod val="40000"/>
            <a:lumOff val="60000"/>
          </a:schemeClr>
        </a:solidFill>
      </dgm:spPr>
      <dgm:t>
        <a:bodyPr/>
        <a:lstStyle/>
        <a:p>
          <a:r>
            <a:rPr lang="en-US" dirty="0"/>
            <a:t>No</a:t>
          </a:r>
        </a:p>
      </dgm:t>
    </dgm:pt>
    <dgm:pt modelId="{75665658-00ED-481C-9717-5E13411B1A6D}">
      <dgm:prSet phldrT="[Text]"/>
      <dgm:spPr/>
      <dgm:t>
        <a:bodyPr/>
        <a:lstStyle/>
        <a:p>
          <a:r>
            <a:rPr lang="en-US" dirty="0"/>
            <a:t>Will waiver adversely affect the rights/welfare of subjects?</a:t>
          </a:r>
        </a:p>
      </dgm:t>
    </dgm:pt>
    <dgm:pt modelId="{0AB2046D-933F-4BC9-BFBA-63A7C9FA749D}" type="parTrans" cxnId="{99024976-5548-466F-9C0E-B1309F21A27A}">
      <dgm:prSet/>
      <dgm:spPr/>
      <dgm:t>
        <a:bodyPr/>
        <a:lstStyle/>
        <a:p>
          <a:endParaRPr lang="en-US"/>
        </a:p>
      </dgm:t>
    </dgm:pt>
    <dgm:pt modelId="{FBD78189-C727-48E7-A39F-0DC9C2D78E06}" type="sibTrans" cxnId="{99024976-5548-466F-9C0E-B1309F21A27A}">
      <dgm:prSet/>
      <dgm:spPr>
        <a:solidFill>
          <a:schemeClr val="accent6">
            <a:lumMod val="40000"/>
            <a:lumOff val="60000"/>
          </a:schemeClr>
        </a:solidFill>
      </dgm:spPr>
      <dgm:t>
        <a:bodyPr/>
        <a:lstStyle/>
        <a:p>
          <a:r>
            <a:rPr lang="en-US" dirty="0"/>
            <a:t>No</a:t>
          </a:r>
        </a:p>
      </dgm:t>
    </dgm:pt>
    <dgm:pt modelId="{4CC73D86-AD73-4460-A9C8-FEBAB0970B11}">
      <dgm:prSet phldrT="[Text]"/>
      <dgm:spPr/>
      <dgm:t>
        <a:bodyPr/>
        <a:lstStyle/>
        <a:p>
          <a:r>
            <a:rPr lang="en-US" dirty="0"/>
            <a:t>Can the research be practicably carried out without the waiver?</a:t>
          </a:r>
        </a:p>
      </dgm:t>
    </dgm:pt>
    <dgm:pt modelId="{524C04F2-FA32-444C-AE56-2268FD2D7128}" type="parTrans" cxnId="{88D5D356-2AAA-404B-9773-9BDF133B878B}">
      <dgm:prSet/>
      <dgm:spPr/>
      <dgm:t>
        <a:bodyPr/>
        <a:lstStyle/>
        <a:p>
          <a:endParaRPr lang="en-US"/>
        </a:p>
      </dgm:t>
    </dgm:pt>
    <dgm:pt modelId="{2BF36B1F-D97A-4EAB-ADE3-6A7E1F87D2ED}" type="sibTrans" cxnId="{88D5D356-2AAA-404B-9773-9BDF133B878B}">
      <dgm:prSet/>
      <dgm:spPr>
        <a:solidFill>
          <a:schemeClr val="accent6">
            <a:lumMod val="40000"/>
            <a:lumOff val="60000"/>
          </a:schemeClr>
        </a:solidFill>
      </dgm:spPr>
      <dgm:t>
        <a:bodyPr/>
        <a:lstStyle/>
        <a:p>
          <a:r>
            <a:rPr lang="en-US" dirty="0"/>
            <a:t>No</a:t>
          </a:r>
        </a:p>
      </dgm:t>
    </dgm:pt>
    <dgm:pt modelId="{60925E8C-7726-47C7-A365-BD89DB60F9B8}">
      <dgm:prSet phldrT="[Text]"/>
      <dgm:spPr/>
      <dgm:t>
        <a:bodyPr/>
        <a:lstStyle/>
        <a:p>
          <a:r>
            <a:rPr lang="en-US" dirty="0"/>
            <a:t>Will subjects be provided with additional pertinent information after participation?</a:t>
          </a:r>
        </a:p>
      </dgm:t>
    </dgm:pt>
    <dgm:pt modelId="{5BB40FA4-AAA1-42A0-8F0A-53BCD27F634D}" type="parTrans" cxnId="{96FF95E9-AF8D-4EA1-BAF4-FECF2BD4B015}">
      <dgm:prSet/>
      <dgm:spPr/>
      <dgm:t>
        <a:bodyPr/>
        <a:lstStyle/>
        <a:p>
          <a:endParaRPr lang="en-US"/>
        </a:p>
      </dgm:t>
    </dgm:pt>
    <dgm:pt modelId="{963BE97E-2FD1-4DB5-B612-34069F6FF7C4}" type="sibTrans" cxnId="{96FF95E9-AF8D-4EA1-BAF4-FECF2BD4B015}">
      <dgm:prSet/>
      <dgm:spPr>
        <a:solidFill>
          <a:schemeClr val="accent6">
            <a:lumMod val="40000"/>
            <a:lumOff val="60000"/>
          </a:schemeClr>
        </a:solidFill>
      </dgm:spPr>
      <dgm:t>
        <a:bodyPr/>
        <a:lstStyle/>
        <a:p>
          <a:endParaRPr lang="en-US" dirty="0"/>
        </a:p>
      </dgm:t>
    </dgm:pt>
    <dgm:pt modelId="{A3847573-96D3-4C32-AA9D-6F86F7D270DD}">
      <dgm:prSet phldrT="[Text]"/>
      <dgm:spPr>
        <a:solidFill>
          <a:schemeClr val="accent6">
            <a:lumMod val="40000"/>
            <a:lumOff val="60000"/>
          </a:schemeClr>
        </a:solidFill>
        <a:ln>
          <a:solidFill>
            <a:schemeClr val="accent6">
              <a:lumMod val="40000"/>
              <a:lumOff val="60000"/>
            </a:schemeClr>
          </a:solidFill>
        </a:ln>
      </dgm:spPr>
      <dgm:t>
        <a:bodyPr/>
        <a:lstStyle/>
        <a:p>
          <a:r>
            <a:rPr lang="en-US" b="1" dirty="0"/>
            <a:t>WAIVER OF INFORMED CONSENT APPROVED</a:t>
          </a:r>
        </a:p>
      </dgm:t>
    </dgm:pt>
    <dgm:pt modelId="{BF1D0894-A7CC-468B-8C4F-4DA0AACE277F}" type="parTrans" cxnId="{37E7EE2A-D004-4D7D-B35A-1C919720585D}">
      <dgm:prSet/>
      <dgm:spPr/>
      <dgm:t>
        <a:bodyPr/>
        <a:lstStyle/>
        <a:p>
          <a:endParaRPr lang="en-US"/>
        </a:p>
      </dgm:t>
    </dgm:pt>
    <dgm:pt modelId="{7BCD70DF-F1C2-48B4-869A-1D397BBA4366}" type="sibTrans" cxnId="{37E7EE2A-D004-4D7D-B35A-1C919720585D}">
      <dgm:prSet/>
      <dgm:spPr/>
      <dgm:t>
        <a:bodyPr/>
        <a:lstStyle/>
        <a:p>
          <a:endParaRPr lang="en-US"/>
        </a:p>
      </dgm:t>
    </dgm:pt>
    <dgm:pt modelId="{123617BB-AB15-401D-9001-F9B979C54AE2}" type="pres">
      <dgm:prSet presAssocID="{BC75A445-0CEE-4C1D-A909-B45F8A71C007}" presName="Name0" presStyleCnt="0">
        <dgm:presLayoutVars>
          <dgm:dir/>
          <dgm:resizeHandles val="exact"/>
        </dgm:presLayoutVars>
      </dgm:prSet>
      <dgm:spPr/>
    </dgm:pt>
    <dgm:pt modelId="{52F143EC-C9B7-44B2-8C33-A8FCD7BF1711}" type="pres">
      <dgm:prSet presAssocID="{168C3960-FB70-4059-B95E-8E53D2DEBAF5}" presName="node" presStyleLbl="node1" presStyleIdx="0" presStyleCnt="5">
        <dgm:presLayoutVars>
          <dgm:bulletEnabled val="1"/>
        </dgm:presLayoutVars>
      </dgm:prSet>
      <dgm:spPr/>
    </dgm:pt>
    <dgm:pt modelId="{D961FCF2-1CDB-4E77-950A-E7E171D656BD}" type="pres">
      <dgm:prSet presAssocID="{51CE2402-B900-460B-98CD-80BDC97F6B32}" presName="sibTrans" presStyleLbl="sibTrans2D1" presStyleIdx="0" presStyleCnt="4"/>
      <dgm:spPr/>
    </dgm:pt>
    <dgm:pt modelId="{2B9C4161-FBE9-4FFC-9E71-835CD1146D80}" type="pres">
      <dgm:prSet presAssocID="{51CE2402-B900-460B-98CD-80BDC97F6B32}" presName="connectorText" presStyleLbl="sibTrans2D1" presStyleIdx="0" presStyleCnt="4"/>
      <dgm:spPr/>
    </dgm:pt>
    <dgm:pt modelId="{BC872509-2DD5-42CE-8162-814F6DD0E793}" type="pres">
      <dgm:prSet presAssocID="{75665658-00ED-481C-9717-5E13411B1A6D}" presName="node" presStyleLbl="node1" presStyleIdx="1" presStyleCnt="5">
        <dgm:presLayoutVars>
          <dgm:bulletEnabled val="1"/>
        </dgm:presLayoutVars>
      </dgm:prSet>
      <dgm:spPr/>
    </dgm:pt>
    <dgm:pt modelId="{2384F571-F484-479B-BD40-4EC6D0DF8095}" type="pres">
      <dgm:prSet presAssocID="{FBD78189-C727-48E7-A39F-0DC9C2D78E06}" presName="sibTrans" presStyleLbl="sibTrans2D1" presStyleIdx="1" presStyleCnt="4"/>
      <dgm:spPr/>
    </dgm:pt>
    <dgm:pt modelId="{7836687F-78D6-479A-9CB7-D1F386D26367}" type="pres">
      <dgm:prSet presAssocID="{FBD78189-C727-48E7-A39F-0DC9C2D78E06}" presName="connectorText" presStyleLbl="sibTrans2D1" presStyleIdx="1" presStyleCnt="4"/>
      <dgm:spPr/>
    </dgm:pt>
    <dgm:pt modelId="{897B6394-4C1C-46CB-94A2-B0E66C2C5AD2}" type="pres">
      <dgm:prSet presAssocID="{4CC73D86-AD73-4460-A9C8-FEBAB0970B11}" presName="node" presStyleLbl="node1" presStyleIdx="2" presStyleCnt="5">
        <dgm:presLayoutVars>
          <dgm:bulletEnabled val="1"/>
        </dgm:presLayoutVars>
      </dgm:prSet>
      <dgm:spPr/>
    </dgm:pt>
    <dgm:pt modelId="{6A3D0118-F84D-4BC6-A958-A1580167237E}" type="pres">
      <dgm:prSet presAssocID="{2BF36B1F-D97A-4EAB-ADE3-6A7E1F87D2ED}" presName="sibTrans" presStyleLbl="sibTrans2D1" presStyleIdx="2" presStyleCnt="4"/>
      <dgm:spPr/>
    </dgm:pt>
    <dgm:pt modelId="{DF11808D-704D-4369-A765-56AB6BF206D2}" type="pres">
      <dgm:prSet presAssocID="{2BF36B1F-D97A-4EAB-ADE3-6A7E1F87D2ED}" presName="connectorText" presStyleLbl="sibTrans2D1" presStyleIdx="2" presStyleCnt="4"/>
      <dgm:spPr/>
    </dgm:pt>
    <dgm:pt modelId="{5E2E1781-BF4C-48A4-BA86-6AB3FB8E5011}" type="pres">
      <dgm:prSet presAssocID="{60925E8C-7726-47C7-A365-BD89DB60F9B8}" presName="node" presStyleLbl="node1" presStyleIdx="3" presStyleCnt="5">
        <dgm:presLayoutVars>
          <dgm:bulletEnabled val="1"/>
        </dgm:presLayoutVars>
      </dgm:prSet>
      <dgm:spPr/>
    </dgm:pt>
    <dgm:pt modelId="{230B5A8F-E7BD-4DE6-8D23-811B423F869E}" type="pres">
      <dgm:prSet presAssocID="{963BE97E-2FD1-4DB5-B612-34069F6FF7C4}" presName="sibTrans" presStyleLbl="sibTrans2D1" presStyleIdx="3" presStyleCnt="4"/>
      <dgm:spPr/>
    </dgm:pt>
    <dgm:pt modelId="{2D188F36-ACC0-4EF7-937F-2B67F29217B2}" type="pres">
      <dgm:prSet presAssocID="{963BE97E-2FD1-4DB5-B612-34069F6FF7C4}" presName="connectorText" presStyleLbl="sibTrans2D1" presStyleIdx="3" presStyleCnt="4"/>
      <dgm:spPr/>
    </dgm:pt>
    <dgm:pt modelId="{5F29BC0D-502C-4D2E-89B2-9849CA141390}" type="pres">
      <dgm:prSet presAssocID="{A3847573-96D3-4C32-AA9D-6F86F7D270DD}" presName="node" presStyleLbl="node1" presStyleIdx="4" presStyleCnt="5">
        <dgm:presLayoutVars>
          <dgm:bulletEnabled val="1"/>
        </dgm:presLayoutVars>
      </dgm:prSet>
      <dgm:spPr/>
    </dgm:pt>
  </dgm:ptLst>
  <dgm:cxnLst>
    <dgm:cxn modelId="{515E470D-D6BA-4F75-B435-73A477C47F70}" type="presOf" srcId="{FBD78189-C727-48E7-A39F-0DC9C2D78E06}" destId="{7836687F-78D6-479A-9CB7-D1F386D26367}" srcOrd="1" destOrd="0" presId="urn:microsoft.com/office/officeart/2005/8/layout/process1"/>
    <dgm:cxn modelId="{B3124019-55D7-4A59-8F82-F8AC688FCBBA}" type="presOf" srcId="{2BF36B1F-D97A-4EAB-ADE3-6A7E1F87D2ED}" destId="{6A3D0118-F84D-4BC6-A958-A1580167237E}" srcOrd="0" destOrd="0" presId="urn:microsoft.com/office/officeart/2005/8/layout/process1"/>
    <dgm:cxn modelId="{37E7EE2A-D004-4D7D-B35A-1C919720585D}" srcId="{BC75A445-0CEE-4C1D-A909-B45F8A71C007}" destId="{A3847573-96D3-4C32-AA9D-6F86F7D270DD}" srcOrd="4" destOrd="0" parTransId="{BF1D0894-A7CC-468B-8C4F-4DA0AACE277F}" sibTransId="{7BCD70DF-F1C2-48B4-869A-1D397BBA4366}"/>
    <dgm:cxn modelId="{91103947-823B-4F5C-B4CF-E28D60615287}" type="presOf" srcId="{A3847573-96D3-4C32-AA9D-6F86F7D270DD}" destId="{5F29BC0D-502C-4D2E-89B2-9849CA141390}" srcOrd="0" destOrd="0" presId="urn:microsoft.com/office/officeart/2005/8/layout/process1"/>
    <dgm:cxn modelId="{65F72449-B93B-4CC5-B66B-56801DFB36D4}" type="presOf" srcId="{963BE97E-2FD1-4DB5-B612-34069F6FF7C4}" destId="{2D188F36-ACC0-4EF7-937F-2B67F29217B2}" srcOrd="1" destOrd="0" presId="urn:microsoft.com/office/officeart/2005/8/layout/process1"/>
    <dgm:cxn modelId="{99024976-5548-466F-9C0E-B1309F21A27A}" srcId="{BC75A445-0CEE-4C1D-A909-B45F8A71C007}" destId="{75665658-00ED-481C-9717-5E13411B1A6D}" srcOrd="1" destOrd="0" parTransId="{0AB2046D-933F-4BC9-BFBA-63A7C9FA749D}" sibTransId="{FBD78189-C727-48E7-A39F-0DC9C2D78E06}"/>
    <dgm:cxn modelId="{88D5D356-2AAA-404B-9773-9BDF133B878B}" srcId="{BC75A445-0CEE-4C1D-A909-B45F8A71C007}" destId="{4CC73D86-AD73-4460-A9C8-FEBAB0970B11}" srcOrd="2" destOrd="0" parTransId="{524C04F2-FA32-444C-AE56-2268FD2D7128}" sibTransId="{2BF36B1F-D97A-4EAB-ADE3-6A7E1F87D2ED}"/>
    <dgm:cxn modelId="{C007F856-2BAC-40C4-833F-A3DC50D1529D}" type="presOf" srcId="{51CE2402-B900-460B-98CD-80BDC97F6B32}" destId="{D961FCF2-1CDB-4E77-950A-E7E171D656BD}" srcOrd="0" destOrd="0" presId="urn:microsoft.com/office/officeart/2005/8/layout/process1"/>
    <dgm:cxn modelId="{EA4CBB57-9F3D-402E-8B03-EF8797910E55}" type="presOf" srcId="{75665658-00ED-481C-9717-5E13411B1A6D}" destId="{BC872509-2DD5-42CE-8162-814F6DD0E793}" srcOrd="0" destOrd="0" presId="urn:microsoft.com/office/officeart/2005/8/layout/process1"/>
    <dgm:cxn modelId="{B231EE7F-5559-4C0D-8D3D-630A66F2CDEE}" type="presOf" srcId="{51CE2402-B900-460B-98CD-80BDC97F6B32}" destId="{2B9C4161-FBE9-4FFC-9E71-835CD1146D80}" srcOrd="1" destOrd="0" presId="urn:microsoft.com/office/officeart/2005/8/layout/process1"/>
    <dgm:cxn modelId="{0BCB3698-E912-464D-A4FB-FE0B84288C46}" type="presOf" srcId="{FBD78189-C727-48E7-A39F-0DC9C2D78E06}" destId="{2384F571-F484-479B-BD40-4EC6D0DF8095}" srcOrd="0" destOrd="0" presId="urn:microsoft.com/office/officeart/2005/8/layout/process1"/>
    <dgm:cxn modelId="{319C7E9D-516D-46C3-8BD7-D4E349E2D42E}" type="presOf" srcId="{168C3960-FB70-4059-B95E-8E53D2DEBAF5}" destId="{52F143EC-C9B7-44B2-8C33-A8FCD7BF1711}" srcOrd="0" destOrd="0" presId="urn:microsoft.com/office/officeart/2005/8/layout/process1"/>
    <dgm:cxn modelId="{0E6133A2-5AEA-4695-B723-A17197973ECF}" type="presOf" srcId="{4CC73D86-AD73-4460-A9C8-FEBAB0970B11}" destId="{897B6394-4C1C-46CB-94A2-B0E66C2C5AD2}" srcOrd="0" destOrd="0" presId="urn:microsoft.com/office/officeart/2005/8/layout/process1"/>
    <dgm:cxn modelId="{744A96AB-1481-4E15-96F9-2E7E2FDD847A}" type="presOf" srcId="{2BF36B1F-D97A-4EAB-ADE3-6A7E1F87D2ED}" destId="{DF11808D-704D-4369-A765-56AB6BF206D2}" srcOrd="1" destOrd="0" presId="urn:microsoft.com/office/officeart/2005/8/layout/process1"/>
    <dgm:cxn modelId="{70F137C0-CDC1-472A-82B6-211BF7CFFBC8}" type="presOf" srcId="{963BE97E-2FD1-4DB5-B612-34069F6FF7C4}" destId="{230B5A8F-E7BD-4DE6-8D23-811B423F869E}" srcOrd="0" destOrd="0" presId="urn:microsoft.com/office/officeart/2005/8/layout/process1"/>
    <dgm:cxn modelId="{C65C8AC1-913F-440F-847E-48DD35339F3A}" type="presOf" srcId="{BC75A445-0CEE-4C1D-A909-B45F8A71C007}" destId="{123617BB-AB15-401D-9001-F9B979C54AE2}" srcOrd="0" destOrd="0" presId="urn:microsoft.com/office/officeart/2005/8/layout/process1"/>
    <dgm:cxn modelId="{31F0C7E2-C989-432C-9760-CD6961CEE98E}" srcId="{BC75A445-0CEE-4C1D-A909-B45F8A71C007}" destId="{168C3960-FB70-4059-B95E-8E53D2DEBAF5}" srcOrd="0" destOrd="0" parTransId="{05ACC323-8795-4F42-B093-7CDEB2E5F46A}" sibTransId="{51CE2402-B900-460B-98CD-80BDC97F6B32}"/>
    <dgm:cxn modelId="{96FF95E9-AF8D-4EA1-BAF4-FECF2BD4B015}" srcId="{BC75A445-0CEE-4C1D-A909-B45F8A71C007}" destId="{60925E8C-7726-47C7-A365-BD89DB60F9B8}" srcOrd="3" destOrd="0" parTransId="{5BB40FA4-AAA1-42A0-8F0A-53BCD27F634D}" sibTransId="{963BE97E-2FD1-4DB5-B612-34069F6FF7C4}"/>
    <dgm:cxn modelId="{F2D721FD-C5D6-4184-8922-849672FC1AD0}" type="presOf" srcId="{60925E8C-7726-47C7-A365-BD89DB60F9B8}" destId="{5E2E1781-BF4C-48A4-BA86-6AB3FB8E5011}" srcOrd="0" destOrd="0" presId="urn:microsoft.com/office/officeart/2005/8/layout/process1"/>
    <dgm:cxn modelId="{58BE5BC2-914F-4C5E-AD00-5E6707CA0401}" type="presParOf" srcId="{123617BB-AB15-401D-9001-F9B979C54AE2}" destId="{52F143EC-C9B7-44B2-8C33-A8FCD7BF1711}" srcOrd="0" destOrd="0" presId="urn:microsoft.com/office/officeart/2005/8/layout/process1"/>
    <dgm:cxn modelId="{BFFAE5FF-11D8-44A8-AE2C-53664D46B91B}" type="presParOf" srcId="{123617BB-AB15-401D-9001-F9B979C54AE2}" destId="{D961FCF2-1CDB-4E77-950A-E7E171D656BD}" srcOrd="1" destOrd="0" presId="urn:microsoft.com/office/officeart/2005/8/layout/process1"/>
    <dgm:cxn modelId="{72C1EE97-8B08-4F52-8D93-158DE43398EC}" type="presParOf" srcId="{D961FCF2-1CDB-4E77-950A-E7E171D656BD}" destId="{2B9C4161-FBE9-4FFC-9E71-835CD1146D80}" srcOrd="0" destOrd="0" presId="urn:microsoft.com/office/officeart/2005/8/layout/process1"/>
    <dgm:cxn modelId="{CC8C25D5-C5E1-4E23-8737-31D4B705A251}" type="presParOf" srcId="{123617BB-AB15-401D-9001-F9B979C54AE2}" destId="{BC872509-2DD5-42CE-8162-814F6DD0E793}" srcOrd="2" destOrd="0" presId="urn:microsoft.com/office/officeart/2005/8/layout/process1"/>
    <dgm:cxn modelId="{17E627E5-0F00-449E-A5FA-99708002247B}" type="presParOf" srcId="{123617BB-AB15-401D-9001-F9B979C54AE2}" destId="{2384F571-F484-479B-BD40-4EC6D0DF8095}" srcOrd="3" destOrd="0" presId="urn:microsoft.com/office/officeart/2005/8/layout/process1"/>
    <dgm:cxn modelId="{ACBEC1DA-39EF-447A-9AA0-BABE69C52AE8}" type="presParOf" srcId="{2384F571-F484-479B-BD40-4EC6D0DF8095}" destId="{7836687F-78D6-479A-9CB7-D1F386D26367}" srcOrd="0" destOrd="0" presId="urn:microsoft.com/office/officeart/2005/8/layout/process1"/>
    <dgm:cxn modelId="{4E128AF6-8019-4703-90CC-DFF5A7041092}" type="presParOf" srcId="{123617BB-AB15-401D-9001-F9B979C54AE2}" destId="{897B6394-4C1C-46CB-94A2-B0E66C2C5AD2}" srcOrd="4" destOrd="0" presId="urn:microsoft.com/office/officeart/2005/8/layout/process1"/>
    <dgm:cxn modelId="{7172B78B-6D78-4CFF-948B-0E0A581D8431}" type="presParOf" srcId="{123617BB-AB15-401D-9001-F9B979C54AE2}" destId="{6A3D0118-F84D-4BC6-A958-A1580167237E}" srcOrd="5" destOrd="0" presId="urn:microsoft.com/office/officeart/2005/8/layout/process1"/>
    <dgm:cxn modelId="{29A97A29-C26B-4388-970C-110052026D17}" type="presParOf" srcId="{6A3D0118-F84D-4BC6-A958-A1580167237E}" destId="{DF11808D-704D-4369-A765-56AB6BF206D2}" srcOrd="0" destOrd="0" presId="urn:microsoft.com/office/officeart/2005/8/layout/process1"/>
    <dgm:cxn modelId="{5CC033E4-56E5-4E3D-A020-A779F32FF2ED}" type="presParOf" srcId="{123617BB-AB15-401D-9001-F9B979C54AE2}" destId="{5E2E1781-BF4C-48A4-BA86-6AB3FB8E5011}" srcOrd="6" destOrd="0" presId="urn:microsoft.com/office/officeart/2005/8/layout/process1"/>
    <dgm:cxn modelId="{0A696B03-C12A-448B-A685-A2BB5DC7CAE5}" type="presParOf" srcId="{123617BB-AB15-401D-9001-F9B979C54AE2}" destId="{230B5A8F-E7BD-4DE6-8D23-811B423F869E}" srcOrd="7" destOrd="0" presId="urn:microsoft.com/office/officeart/2005/8/layout/process1"/>
    <dgm:cxn modelId="{1923827B-3E72-4930-81A2-B0AF3A66EEC0}" type="presParOf" srcId="{230B5A8F-E7BD-4DE6-8D23-811B423F869E}" destId="{2D188F36-ACC0-4EF7-937F-2B67F29217B2}" srcOrd="0" destOrd="0" presId="urn:microsoft.com/office/officeart/2005/8/layout/process1"/>
    <dgm:cxn modelId="{FB921B86-8851-4093-92B7-A03F303DCC00}" type="presParOf" srcId="{123617BB-AB15-401D-9001-F9B979C54AE2}" destId="{5F29BC0D-502C-4D2E-89B2-9849CA14139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840A3-EBE3-4A88-AC85-D73F9004A694}">
      <dsp:nvSpPr>
        <dsp:cNvPr id="0" name=""/>
        <dsp:cNvSpPr/>
      </dsp:nvSpPr>
      <dsp:spPr>
        <a:xfrm>
          <a:off x="783047" y="353980"/>
          <a:ext cx="3196875" cy="3196875"/>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Beneficence</a:t>
          </a:r>
        </a:p>
      </dsp:txBody>
      <dsp:txXfrm>
        <a:off x="2521158" y="943880"/>
        <a:ext cx="1084654" cy="1065625"/>
      </dsp:txXfrm>
    </dsp:sp>
    <dsp:sp modelId="{8DC28138-8906-4BF4-9473-A3FEACD37AD8}">
      <dsp:nvSpPr>
        <dsp:cNvPr id="0" name=""/>
        <dsp:cNvSpPr/>
      </dsp:nvSpPr>
      <dsp:spPr>
        <a:xfrm>
          <a:off x="777141" y="359837"/>
          <a:ext cx="3196875" cy="3196875"/>
        </a:xfrm>
        <a:prstGeom prst="pie">
          <a:avLst>
            <a:gd name="adj1" fmla="val 1800000"/>
            <a:gd name="adj2" fmla="val 90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Justice</a:t>
          </a:r>
        </a:p>
      </dsp:txBody>
      <dsp:txXfrm>
        <a:off x="1652476" y="2376913"/>
        <a:ext cx="1446205" cy="989509"/>
      </dsp:txXfrm>
    </dsp:sp>
    <dsp:sp modelId="{95F07F1D-EA07-4427-8BE2-D6B544D01931}">
      <dsp:nvSpPr>
        <dsp:cNvPr id="0" name=""/>
        <dsp:cNvSpPr/>
      </dsp:nvSpPr>
      <dsp:spPr>
        <a:xfrm>
          <a:off x="575226" y="217416"/>
          <a:ext cx="3196875" cy="3196875"/>
        </a:xfrm>
        <a:prstGeom prst="pie">
          <a:avLst>
            <a:gd name="adj1" fmla="val 9000000"/>
            <a:gd name="adj2" fmla="val 16200000"/>
          </a:avLst>
        </a:prstGeom>
        <a:solidFill>
          <a:srgbClr val="99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bg1"/>
              </a:solidFill>
            </a:rPr>
            <a:t>Respect for Persons</a:t>
          </a:r>
        </a:p>
      </dsp:txBody>
      <dsp:txXfrm>
        <a:off x="917748" y="845374"/>
        <a:ext cx="1084654" cy="1065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018F0-248A-4EC6-8BD0-2C7243AF5322}">
      <dsp:nvSpPr>
        <dsp:cNvPr id="0" name=""/>
        <dsp:cNvSpPr/>
      </dsp:nvSpPr>
      <dsp:spPr>
        <a:xfrm>
          <a:off x="439452" y="96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statement that the </a:t>
          </a:r>
          <a:r>
            <a:rPr lang="en-US" sz="1600" b="1" kern="1200" dirty="0"/>
            <a:t>study involves research</a:t>
          </a:r>
        </a:p>
      </dsp:txBody>
      <dsp:txXfrm>
        <a:off x="439452" y="969"/>
        <a:ext cx="1922115" cy="1153269"/>
      </dsp:txXfrm>
    </dsp:sp>
    <dsp:sp modelId="{ADE6A080-9508-4190-A395-4C4CEC4CF8D2}">
      <dsp:nvSpPr>
        <dsp:cNvPr id="0" name=""/>
        <dsp:cNvSpPr/>
      </dsp:nvSpPr>
      <dsp:spPr>
        <a:xfrm>
          <a:off x="2553779" y="96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An explanation of the </a:t>
          </a:r>
          <a:r>
            <a:rPr lang="en-US" sz="1600" b="1" kern="1200" dirty="0"/>
            <a:t>purpose of the study</a:t>
          </a:r>
        </a:p>
      </dsp:txBody>
      <dsp:txXfrm>
        <a:off x="2553779" y="969"/>
        <a:ext cx="1922115" cy="1153269"/>
      </dsp:txXfrm>
    </dsp:sp>
    <dsp:sp modelId="{329F406D-84B5-4DB6-9386-66B789EF8F5F}">
      <dsp:nvSpPr>
        <dsp:cNvPr id="0" name=""/>
        <dsp:cNvSpPr/>
      </dsp:nvSpPr>
      <dsp:spPr>
        <a:xfrm>
          <a:off x="4668106" y="96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A statement about the </a:t>
          </a:r>
          <a:r>
            <a:rPr lang="en-US" sz="1600" b="1" kern="1200" dirty="0"/>
            <a:t>expected duration </a:t>
          </a:r>
          <a:r>
            <a:rPr lang="en-US" sz="1600" b="0" kern="1200" dirty="0"/>
            <a:t>of  participation</a:t>
          </a:r>
        </a:p>
      </dsp:txBody>
      <dsp:txXfrm>
        <a:off x="4668106" y="969"/>
        <a:ext cx="1922115" cy="1153269"/>
      </dsp:txXfrm>
    </dsp:sp>
    <dsp:sp modelId="{F533CF6A-1AB0-4E91-807C-A534E756DE24}">
      <dsp:nvSpPr>
        <dsp:cNvPr id="0" name=""/>
        <dsp:cNvSpPr/>
      </dsp:nvSpPr>
      <dsp:spPr>
        <a:xfrm>
          <a:off x="6782433" y="96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description of the </a:t>
          </a:r>
          <a:r>
            <a:rPr lang="en-US" sz="1600" b="1" kern="1200" dirty="0"/>
            <a:t>procedures to be followed</a:t>
          </a:r>
        </a:p>
      </dsp:txBody>
      <dsp:txXfrm>
        <a:off x="6782433" y="969"/>
        <a:ext cx="1922115" cy="1153269"/>
      </dsp:txXfrm>
    </dsp:sp>
    <dsp:sp modelId="{99C9C323-DC9A-485C-B313-A0E1EA0244E2}">
      <dsp:nvSpPr>
        <dsp:cNvPr id="0" name=""/>
        <dsp:cNvSpPr/>
      </dsp:nvSpPr>
      <dsp:spPr>
        <a:xfrm>
          <a:off x="439452" y="134644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Distinction of </a:t>
          </a:r>
          <a:r>
            <a:rPr lang="en-US" sz="1600" b="1" kern="1200" dirty="0"/>
            <a:t>experimental procedures </a:t>
          </a:r>
          <a:r>
            <a:rPr lang="en-US" sz="1600" b="0" kern="1200" dirty="0"/>
            <a:t>vs standard of care </a:t>
          </a:r>
        </a:p>
      </dsp:txBody>
      <dsp:txXfrm>
        <a:off x="439452" y="1346449"/>
        <a:ext cx="1922115" cy="1153269"/>
      </dsp:txXfrm>
    </dsp:sp>
    <dsp:sp modelId="{7AE29E6A-66FF-4C52-985B-3FA82D1557A2}">
      <dsp:nvSpPr>
        <dsp:cNvPr id="0" name=""/>
        <dsp:cNvSpPr/>
      </dsp:nvSpPr>
      <dsp:spPr>
        <a:xfrm>
          <a:off x="2553779" y="134644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description of any foreseeable </a:t>
          </a:r>
          <a:r>
            <a:rPr lang="en-US" sz="1600" b="1" kern="1200" dirty="0"/>
            <a:t>risks/discomforts</a:t>
          </a:r>
        </a:p>
      </dsp:txBody>
      <dsp:txXfrm>
        <a:off x="2553779" y="1346449"/>
        <a:ext cx="1922115" cy="1153269"/>
      </dsp:txXfrm>
    </dsp:sp>
    <dsp:sp modelId="{695329A9-5CBB-4BCB-BDC3-64B3337D6E71}">
      <dsp:nvSpPr>
        <dsp:cNvPr id="0" name=""/>
        <dsp:cNvSpPr/>
      </dsp:nvSpPr>
      <dsp:spPr>
        <a:xfrm>
          <a:off x="4668106" y="134644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description of reasonable </a:t>
          </a:r>
          <a:r>
            <a:rPr lang="en-US" sz="1600" b="1" kern="1200" dirty="0"/>
            <a:t>benefits</a:t>
          </a:r>
          <a:r>
            <a:rPr lang="en-US" sz="1600" kern="1200" dirty="0"/>
            <a:t>, if any</a:t>
          </a:r>
        </a:p>
      </dsp:txBody>
      <dsp:txXfrm>
        <a:off x="4668106" y="1346449"/>
        <a:ext cx="1922115" cy="1153269"/>
      </dsp:txXfrm>
    </dsp:sp>
    <dsp:sp modelId="{C94C1C39-C308-487A-8A8A-63E12319A155}">
      <dsp:nvSpPr>
        <dsp:cNvPr id="0" name=""/>
        <dsp:cNvSpPr/>
      </dsp:nvSpPr>
      <dsp:spPr>
        <a:xfrm>
          <a:off x="6782433" y="1346449"/>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disclosure of </a:t>
          </a:r>
          <a:r>
            <a:rPr lang="en-US" sz="1600" b="1" kern="1200" dirty="0"/>
            <a:t>alternatives to study</a:t>
          </a:r>
          <a:r>
            <a:rPr lang="en-US" sz="1600" kern="1200" dirty="0"/>
            <a:t>, if any</a:t>
          </a:r>
        </a:p>
      </dsp:txBody>
      <dsp:txXfrm>
        <a:off x="6782433" y="1346449"/>
        <a:ext cx="1922115" cy="1153269"/>
      </dsp:txXfrm>
    </dsp:sp>
    <dsp:sp modelId="{32D78FA6-660B-4471-B82E-E566C7F99BFA}">
      <dsp:nvSpPr>
        <dsp:cNvPr id="0" name=""/>
        <dsp:cNvSpPr/>
      </dsp:nvSpPr>
      <dsp:spPr>
        <a:xfrm>
          <a:off x="439452" y="2691930"/>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statement re: </a:t>
          </a:r>
          <a:r>
            <a:rPr lang="en-US" sz="1600" b="1" kern="1200" dirty="0"/>
            <a:t>extent record will be kept confidential</a:t>
          </a:r>
        </a:p>
      </dsp:txBody>
      <dsp:txXfrm>
        <a:off x="439452" y="2691930"/>
        <a:ext cx="1922115" cy="1153269"/>
      </dsp:txXfrm>
    </dsp:sp>
    <dsp:sp modelId="{011D30F7-D85A-4747-BB9C-3D9C63BD1591}">
      <dsp:nvSpPr>
        <dsp:cNvPr id="0" name=""/>
        <dsp:cNvSpPr/>
      </dsp:nvSpPr>
      <dsp:spPr>
        <a:xfrm>
          <a:off x="2553779" y="2691930"/>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For more than minimal risk, </a:t>
          </a:r>
          <a:r>
            <a:rPr lang="en-US" sz="1600" b="1" kern="1200" dirty="0"/>
            <a:t>explanation about compensation </a:t>
          </a:r>
        </a:p>
      </dsp:txBody>
      <dsp:txXfrm>
        <a:off x="2553779" y="2691930"/>
        <a:ext cx="1922115" cy="1153269"/>
      </dsp:txXfrm>
    </dsp:sp>
    <dsp:sp modelId="{08FFDBB9-7DB2-4570-9BD2-DC897636AF2A}">
      <dsp:nvSpPr>
        <dsp:cNvPr id="0" name=""/>
        <dsp:cNvSpPr/>
      </dsp:nvSpPr>
      <dsp:spPr>
        <a:xfrm>
          <a:off x="4668106" y="2691930"/>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Information regarding </a:t>
          </a:r>
          <a:r>
            <a:rPr lang="en-US" sz="1600" b="1" kern="1200" dirty="0"/>
            <a:t>research-related injury</a:t>
          </a:r>
        </a:p>
      </dsp:txBody>
      <dsp:txXfrm>
        <a:off x="4668106" y="2691930"/>
        <a:ext cx="1922115" cy="1153269"/>
      </dsp:txXfrm>
    </dsp:sp>
    <dsp:sp modelId="{39CB15A0-6797-4C16-9A04-661588251317}">
      <dsp:nvSpPr>
        <dsp:cNvPr id="0" name=""/>
        <dsp:cNvSpPr/>
      </dsp:nvSpPr>
      <dsp:spPr>
        <a:xfrm>
          <a:off x="6782433" y="2691930"/>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Whom to </a:t>
          </a:r>
          <a:r>
            <a:rPr lang="en-US" sz="1600" b="1" kern="1200" dirty="0"/>
            <a:t>contact </a:t>
          </a:r>
          <a:r>
            <a:rPr lang="en-US" sz="1600" kern="1200" dirty="0"/>
            <a:t>about the research, rights, and injury</a:t>
          </a:r>
        </a:p>
      </dsp:txBody>
      <dsp:txXfrm>
        <a:off x="6782433" y="2691930"/>
        <a:ext cx="1922115" cy="1153269"/>
      </dsp:txXfrm>
    </dsp:sp>
    <dsp:sp modelId="{7B817475-AA12-49A6-929A-47E8479E2B45}">
      <dsp:nvSpPr>
        <dsp:cNvPr id="0" name=""/>
        <dsp:cNvSpPr/>
      </dsp:nvSpPr>
      <dsp:spPr>
        <a:xfrm>
          <a:off x="1496615" y="4037411"/>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 statement that </a:t>
          </a:r>
          <a:r>
            <a:rPr lang="en-US" sz="1600" b="1" kern="1200" dirty="0"/>
            <a:t>participation is voluntary </a:t>
          </a:r>
          <a:r>
            <a:rPr lang="en-US" sz="1600" b="0" kern="1200" dirty="0"/>
            <a:t>and</a:t>
          </a:r>
          <a:r>
            <a:rPr lang="en-US" sz="1600" b="1" kern="1200" dirty="0"/>
            <a:t> refusal is without penalty</a:t>
          </a:r>
        </a:p>
      </dsp:txBody>
      <dsp:txXfrm>
        <a:off x="1496615" y="4037411"/>
        <a:ext cx="1922115" cy="1153269"/>
      </dsp:txXfrm>
    </dsp:sp>
    <dsp:sp modelId="{DF81D99E-1FF8-413C-B060-B8CD2E1D745C}">
      <dsp:nvSpPr>
        <dsp:cNvPr id="0" name=""/>
        <dsp:cNvSpPr/>
      </dsp:nvSpPr>
      <dsp:spPr>
        <a:xfrm>
          <a:off x="3610942" y="4037411"/>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0" kern="1200" dirty="0"/>
            <a:t>A statement about possibility of </a:t>
          </a:r>
          <a:r>
            <a:rPr lang="en-US" sz="1600" b="1" kern="1200" dirty="0"/>
            <a:t>keeping samples for future use</a:t>
          </a:r>
        </a:p>
      </dsp:txBody>
      <dsp:txXfrm>
        <a:off x="3610942" y="4037411"/>
        <a:ext cx="1922115" cy="1153269"/>
      </dsp:txXfrm>
    </dsp:sp>
    <dsp:sp modelId="{194AA929-B34F-4358-ABD6-CE8C0B38C22A}">
      <dsp:nvSpPr>
        <dsp:cNvPr id="0" name=""/>
        <dsp:cNvSpPr/>
      </dsp:nvSpPr>
      <dsp:spPr>
        <a:xfrm>
          <a:off x="5725269" y="4037411"/>
          <a:ext cx="1922115" cy="1153269"/>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Participant or Legally Authorized Representative </a:t>
          </a:r>
          <a:r>
            <a:rPr lang="en-US" sz="1600" b="1" kern="1200" dirty="0"/>
            <a:t>Signature</a:t>
          </a:r>
        </a:p>
      </dsp:txBody>
      <dsp:txXfrm>
        <a:off x="5725269" y="4037411"/>
        <a:ext cx="1922115" cy="11532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018F0-248A-4EC6-8BD0-2C7243AF5322}">
      <dsp:nvSpPr>
        <dsp:cNvPr id="0" name=""/>
        <dsp:cNvSpPr/>
      </dsp:nvSpPr>
      <dsp:spPr>
        <a:xfrm>
          <a:off x="616932" y="3966"/>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statement that procedures may involve </a:t>
          </a:r>
          <a:r>
            <a:rPr lang="en-US" sz="1900" b="1" kern="1200" dirty="0"/>
            <a:t>unforeseeable risk</a:t>
          </a:r>
        </a:p>
      </dsp:txBody>
      <dsp:txXfrm>
        <a:off x="616932" y="3966"/>
        <a:ext cx="2356340" cy="1413804"/>
      </dsp:txXfrm>
    </dsp:sp>
    <dsp:sp modelId="{ADE6A080-9508-4190-A395-4C4CEC4CF8D2}">
      <dsp:nvSpPr>
        <dsp:cNvPr id="0" name=""/>
        <dsp:cNvSpPr/>
      </dsp:nvSpPr>
      <dsp:spPr>
        <a:xfrm>
          <a:off x="3208906" y="3966"/>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Circumstances under which </a:t>
          </a:r>
          <a:r>
            <a:rPr lang="en-US" sz="1900" b="1" kern="1200" dirty="0"/>
            <a:t>participation may be terminated </a:t>
          </a:r>
          <a:r>
            <a:rPr lang="en-US" sz="1900" kern="1200" dirty="0"/>
            <a:t>by the PI</a:t>
          </a:r>
          <a:endParaRPr lang="en-US" sz="1900" b="1" kern="1200" dirty="0"/>
        </a:p>
      </dsp:txBody>
      <dsp:txXfrm>
        <a:off x="3208906" y="3966"/>
        <a:ext cx="2356340" cy="1413804"/>
      </dsp:txXfrm>
    </dsp:sp>
    <dsp:sp modelId="{329F406D-84B5-4DB6-9386-66B789EF8F5F}">
      <dsp:nvSpPr>
        <dsp:cNvPr id="0" name=""/>
        <dsp:cNvSpPr/>
      </dsp:nvSpPr>
      <dsp:spPr>
        <a:xfrm>
          <a:off x="5800881" y="3966"/>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A statement of any </a:t>
          </a:r>
          <a:r>
            <a:rPr lang="en-US" sz="1900" b="1" kern="1200" dirty="0"/>
            <a:t>additional costs to the subject </a:t>
          </a:r>
          <a:r>
            <a:rPr lang="en-US" sz="1900" b="0" kern="1200" dirty="0"/>
            <a:t>that may result</a:t>
          </a:r>
        </a:p>
      </dsp:txBody>
      <dsp:txXfrm>
        <a:off x="5800881" y="3966"/>
        <a:ext cx="2356340" cy="1413804"/>
      </dsp:txXfrm>
    </dsp:sp>
    <dsp:sp modelId="{F533CF6A-1AB0-4E91-807C-A534E756DE24}">
      <dsp:nvSpPr>
        <dsp:cNvPr id="0" name=""/>
        <dsp:cNvSpPr/>
      </dsp:nvSpPr>
      <dsp:spPr>
        <a:xfrm>
          <a:off x="616932" y="1653404"/>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statement of </a:t>
          </a:r>
          <a:r>
            <a:rPr lang="en-US" sz="1900" b="1" kern="1200" dirty="0"/>
            <a:t>consequences of a subject’s decision to withdraw</a:t>
          </a:r>
        </a:p>
      </dsp:txBody>
      <dsp:txXfrm>
        <a:off x="616932" y="1653404"/>
        <a:ext cx="2356340" cy="1413804"/>
      </dsp:txXfrm>
    </dsp:sp>
    <dsp:sp modelId="{99C9C323-DC9A-485C-B313-A0E1EA0244E2}">
      <dsp:nvSpPr>
        <dsp:cNvPr id="0" name=""/>
        <dsp:cNvSpPr/>
      </dsp:nvSpPr>
      <dsp:spPr>
        <a:xfrm>
          <a:off x="3208906" y="1653404"/>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kern="1200" dirty="0"/>
            <a:t>A statement that </a:t>
          </a:r>
          <a:r>
            <a:rPr lang="en-US" sz="1900" b="1" kern="1200" dirty="0"/>
            <a:t>significant new findings</a:t>
          </a:r>
          <a:r>
            <a:rPr lang="en-US" sz="1900" b="0" kern="1200" dirty="0"/>
            <a:t> will be presented to subjects</a:t>
          </a:r>
        </a:p>
      </dsp:txBody>
      <dsp:txXfrm>
        <a:off x="3208906" y="1653404"/>
        <a:ext cx="2356340" cy="1413804"/>
      </dsp:txXfrm>
    </dsp:sp>
    <dsp:sp modelId="{7AE29E6A-66FF-4C52-985B-3FA82D1557A2}">
      <dsp:nvSpPr>
        <dsp:cNvPr id="0" name=""/>
        <dsp:cNvSpPr/>
      </dsp:nvSpPr>
      <dsp:spPr>
        <a:xfrm>
          <a:off x="5800881" y="1653404"/>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Approximate </a:t>
          </a:r>
          <a:r>
            <a:rPr lang="en-US" sz="1900" b="1" kern="1200" dirty="0"/>
            <a:t>number of subjects </a:t>
          </a:r>
          <a:r>
            <a:rPr lang="en-US" sz="1900" kern="1200" dirty="0"/>
            <a:t>anticipated to enroll in the study</a:t>
          </a:r>
          <a:endParaRPr lang="en-US" sz="1900" b="1" kern="1200" dirty="0"/>
        </a:p>
      </dsp:txBody>
      <dsp:txXfrm>
        <a:off x="5800881" y="1653404"/>
        <a:ext cx="2356340" cy="1413804"/>
      </dsp:txXfrm>
    </dsp:sp>
    <dsp:sp modelId="{695329A9-5CBB-4BCB-BDC3-64B3337D6E71}">
      <dsp:nvSpPr>
        <dsp:cNvPr id="0" name=""/>
        <dsp:cNvSpPr/>
      </dsp:nvSpPr>
      <dsp:spPr>
        <a:xfrm>
          <a:off x="616932" y="3302843"/>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statement that biospecimen may be </a:t>
          </a:r>
          <a:r>
            <a:rPr lang="en-US" sz="1900" b="0" kern="1200" dirty="0"/>
            <a:t>used for </a:t>
          </a:r>
          <a:r>
            <a:rPr lang="en-US" sz="1900" b="1" kern="1200" dirty="0"/>
            <a:t>commercial profit</a:t>
          </a:r>
        </a:p>
      </dsp:txBody>
      <dsp:txXfrm>
        <a:off x="616932" y="3302843"/>
        <a:ext cx="2356340" cy="1413804"/>
      </dsp:txXfrm>
    </dsp:sp>
    <dsp:sp modelId="{C94C1C39-C308-487A-8A8A-63E12319A155}">
      <dsp:nvSpPr>
        <dsp:cNvPr id="0" name=""/>
        <dsp:cNvSpPr/>
      </dsp:nvSpPr>
      <dsp:spPr>
        <a:xfrm>
          <a:off x="3208906" y="3302843"/>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statement regarding disclosure to subject about </a:t>
          </a:r>
          <a:r>
            <a:rPr lang="en-US" sz="1900" b="1" kern="1200" dirty="0"/>
            <a:t>clinically relevant results</a:t>
          </a:r>
        </a:p>
      </dsp:txBody>
      <dsp:txXfrm>
        <a:off x="3208906" y="3302843"/>
        <a:ext cx="2356340" cy="1413804"/>
      </dsp:txXfrm>
    </dsp:sp>
    <dsp:sp modelId="{32D78FA6-660B-4471-B82E-E566C7F99BFA}">
      <dsp:nvSpPr>
        <dsp:cNvPr id="0" name=""/>
        <dsp:cNvSpPr/>
      </dsp:nvSpPr>
      <dsp:spPr>
        <a:xfrm>
          <a:off x="5800881" y="3302843"/>
          <a:ext cx="2356340" cy="1413804"/>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 statement if the research will involve </a:t>
          </a:r>
          <a:r>
            <a:rPr lang="en-US" sz="1900" b="1" kern="1200" dirty="0"/>
            <a:t>genome sequencing </a:t>
          </a:r>
          <a:r>
            <a:rPr lang="en-US" sz="1900" kern="1200" dirty="0"/>
            <a:t>on biospecimen</a:t>
          </a:r>
          <a:endParaRPr lang="en-US" sz="1900" b="1" kern="1200" dirty="0"/>
        </a:p>
      </dsp:txBody>
      <dsp:txXfrm>
        <a:off x="5800881" y="3302843"/>
        <a:ext cx="2356340" cy="14138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B8C-8DD3-4888-B013-ACE9C1409744}">
      <dsp:nvSpPr>
        <dsp:cNvPr id="0" name=""/>
        <dsp:cNvSpPr/>
      </dsp:nvSpPr>
      <dsp:spPr>
        <a:xfrm>
          <a:off x="2508630" y="2235"/>
          <a:ext cx="1496953"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Present the Consent</a:t>
          </a:r>
        </a:p>
      </dsp:txBody>
      <dsp:txXfrm>
        <a:off x="2532988" y="26593"/>
        <a:ext cx="1448237" cy="782925"/>
      </dsp:txXfrm>
    </dsp:sp>
    <dsp:sp modelId="{D01AA359-6009-46CE-9582-C5DA592046A6}">
      <dsp:nvSpPr>
        <dsp:cNvPr id="0" name=""/>
        <dsp:cNvSpPr/>
      </dsp:nvSpPr>
      <dsp:spPr>
        <a:xfrm rot="5400000">
          <a:off x="3101174" y="854667"/>
          <a:ext cx="311865" cy="37423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4836" y="885854"/>
        <a:ext cx="224542" cy="218306"/>
      </dsp:txXfrm>
    </dsp:sp>
    <dsp:sp modelId="{DE679F72-601C-4CB4-B836-DFAD71D4AF35}">
      <dsp:nvSpPr>
        <dsp:cNvPr id="0" name=""/>
        <dsp:cNvSpPr/>
      </dsp:nvSpPr>
      <dsp:spPr>
        <a:xfrm>
          <a:off x="2508630" y="1249697"/>
          <a:ext cx="1496953"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Allow Patient Time to Think</a:t>
          </a:r>
        </a:p>
      </dsp:txBody>
      <dsp:txXfrm>
        <a:off x="2532988" y="1274055"/>
        <a:ext cx="1448237" cy="782925"/>
      </dsp:txXfrm>
    </dsp:sp>
    <dsp:sp modelId="{CE1C8C57-47F7-4004-B29D-808C677AADB6}">
      <dsp:nvSpPr>
        <dsp:cNvPr id="0" name=""/>
        <dsp:cNvSpPr/>
      </dsp:nvSpPr>
      <dsp:spPr>
        <a:xfrm rot="5400000">
          <a:off x="3101174" y="2102129"/>
          <a:ext cx="311865" cy="37423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4836" y="2133316"/>
        <a:ext cx="224542" cy="218306"/>
      </dsp:txXfrm>
    </dsp:sp>
    <dsp:sp modelId="{C8B5A541-CDB6-473B-8A24-A5DE2129FDA7}">
      <dsp:nvSpPr>
        <dsp:cNvPr id="0" name=""/>
        <dsp:cNvSpPr/>
      </dsp:nvSpPr>
      <dsp:spPr>
        <a:xfrm>
          <a:off x="2508630" y="2497158"/>
          <a:ext cx="1496953"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Answer Any Questions</a:t>
          </a:r>
        </a:p>
      </dsp:txBody>
      <dsp:txXfrm>
        <a:off x="2532988" y="2521516"/>
        <a:ext cx="1448237" cy="782925"/>
      </dsp:txXfrm>
    </dsp:sp>
    <dsp:sp modelId="{E922C330-37A9-4EB2-8795-809092A32449}">
      <dsp:nvSpPr>
        <dsp:cNvPr id="0" name=""/>
        <dsp:cNvSpPr/>
      </dsp:nvSpPr>
      <dsp:spPr>
        <a:xfrm rot="5400000">
          <a:off x="3101174" y="3349590"/>
          <a:ext cx="311865" cy="37423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4836" y="3380777"/>
        <a:ext cx="224542" cy="218306"/>
      </dsp:txXfrm>
    </dsp:sp>
    <dsp:sp modelId="{D8F99998-CC11-4640-BE4A-46931F93D822}">
      <dsp:nvSpPr>
        <dsp:cNvPr id="0" name=""/>
        <dsp:cNvSpPr/>
      </dsp:nvSpPr>
      <dsp:spPr>
        <a:xfrm>
          <a:off x="2508630" y="3744620"/>
          <a:ext cx="1496953"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Document Consent</a:t>
          </a:r>
        </a:p>
      </dsp:txBody>
      <dsp:txXfrm>
        <a:off x="2532988" y="3768978"/>
        <a:ext cx="1448237" cy="7829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5E07A-9104-453B-96D5-652BEC823BFA}">
      <dsp:nvSpPr>
        <dsp:cNvPr id="0" name=""/>
        <dsp:cNvSpPr/>
      </dsp:nvSpPr>
      <dsp:spPr>
        <a:xfrm>
          <a:off x="1084856" y="1081922"/>
          <a:ext cx="2261151" cy="2261263"/>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rgbClr val="9900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chemeClr val="bg1"/>
            </a:solidFill>
          </a:endParaRPr>
        </a:p>
      </dsp:txBody>
      <dsp:txXfrm>
        <a:off x="1415994" y="1413076"/>
        <a:ext cx="1598875" cy="1598955"/>
      </dsp:txXfrm>
    </dsp:sp>
    <dsp:sp modelId="{3FA1BD47-701E-4789-B42E-14F3C0EBDA6E}">
      <dsp:nvSpPr>
        <dsp:cNvPr id="0" name=""/>
        <dsp:cNvSpPr/>
      </dsp:nvSpPr>
      <dsp:spPr>
        <a:xfrm>
          <a:off x="59004" y="0"/>
          <a:ext cx="4558109" cy="4751552"/>
        </a:xfrm>
        <a:prstGeom prst="blockArc">
          <a:avLst>
            <a:gd name="adj1" fmla="val 17527788"/>
            <a:gd name="adj2" fmla="val 4119114"/>
            <a:gd name="adj3" fmla="val 5750"/>
          </a:avLst>
        </a:prstGeom>
        <a:noFill/>
        <a:ln w="12700" cap="flat" cmpd="sng" algn="ctr">
          <a:solidFill>
            <a:srgbClr val="9900FF"/>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0A0241-AAB7-401B-ABDE-A753E632A961}">
      <dsp:nvSpPr>
        <dsp:cNvPr id="0" name=""/>
        <dsp:cNvSpPr/>
      </dsp:nvSpPr>
      <dsp:spPr>
        <a:xfrm>
          <a:off x="3415264" y="400555"/>
          <a:ext cx="1211307" cy="121164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2700" cap="flat" cmpd="sng" algn="ctr">
          <a:solidFill>
            <a:srgbClr val="9900FF"/>
          </a:solidFill>
          <a:prstDash val="solid"/>
          <a:miter lim="800000"/>
        </a:ln>
        <a:effectLst/>
      </dsp:spPr>
      <dsp:style>
        <a:lnRef idx="2">
          <a:scrgbClr r="0" g="0" b="0"/>
        </a:lnRef>
        <a:fillRef idx="1">
          <a:scrgbClr r="0" g="0" b="0"/>
        </a:fillRef>
        <a:effectRef idx="0">
          <a:scrgbClr r="0" g="0" b="0"/>
        </a:effectRef>
        <a:fontRef idx="minor"/>
      </dsp:style>
    </dsp:sp>
    <dsp:sp modelId="{4FE8577E-0036-46C3-83B2-ECD7E9C7D311}">
      <dsp:nvSpPr>
        <dsp:cNvPr id="0" name=""/>
        <dsp:cNvSpPr/>
      </dsp:nvSpPr>
      <dsp:spPr>
        <a:xfrm>
          <a:off x="4718450" y="420037"/>
          <a:ext cx="1621381" cy="117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LSUHSC-UMC Joint Consent/ HIPAA Template</a:t>
          </a:r>
        </a:p>
      </dsp:txBody>
      <dsp:txXfrm>
        <a:off x="4718450" y="420037"/>
        <a:ext cx="1621381" cy="1172683"/>
      </dsp:txXfrm>
    </dsp:sp>
    <dsp:sp modelId="{6DC76A8B-D591-445C-B4DB-78A17186FFD1}">
      <dsp:nvSpPr>
        <dsp:cNvPr id="0" name=""/>
        <dsp:cNvSpPr/>
      </dsp:nvSpPr>
      <dsp:spPr>
        <a:xfrm>
          <a:off x="3883438" y="1778981"/>
          <a:ext cx="1211307" cy="121164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12700" cap="flat" cmpd="sng" algn="ctr">
          <a:solidFill>
            <a:srgbClr val="9900FF"/>
          </a:solidFill>
          <a:prstDash val="solid"/>
          <a:miter lim="800000"/>
        </a:ln>
        <a:effectLst/>
      </dsp:spPr>
      <dsp:style>
        <a:lnRef idx="2">
          <a:scrgbClr r="0" g="0" b="0"/>
        </a:lnRef>
        <a:fillRef idx="1">
          <a:scrgbClr r="0" g="0" b="0"/>
        </a:fillRef>
        <a:effectRef idx="0">
          <a:scrgbClr r="0" g="0" b="0"/>
        </a:effectRef>
        <a:fontRef idx="minor"/>
      </dsp:style>
    </dsp:sp>
    <dsp:sp modelId="{F23483F0-9B53-44A3-A25D-1FD42F46DB5F}">
      <dsp:nvSpPr>
        <dsp:cNvPr id="0" name=""/>
        <dsp:cNvSpPr/>
      </dsp:nvSpPr>
      <dsp:spPr>
        <a:xfrm>
          <a:off x="5193379" y="1796086"/>
          <a:ext cx="1621381" cy="117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LSUHSC-OLOL Joint Consent/ HIPAA Template</a:t>
          </a:r>
        </a:p>
      </dsp:txBody>
      <dsp:txXfrm>
        <a:off x="5193379" y="1796086"/>
        <a:ext cx="1621381" cy="1172683"/>
      </dsp:txXfrm>
    </dsp:sp>
    <dsp:sp modelId="{0B27A6B8-E401-4C1F-B5B2-0749BB74F9C6}">
      <dsp:nvSpPr>
        <dsp:cNvPr id="0" name=""/>
        <dsp:cNvSpPr/>
      </dsp:nvSpPr>
      <dsp:spPr>
        <a:xfrm>
          <a:off x="3415264" y="3176887"/>
          <a:ext cx="1211307" cy="1211645"/>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5000" r="-25000"/>
          </a:stretch>
        </a:blipFill>
        <a:ln w="12700" cap="flat" cmpd="sng" algn="ctr">
          <a:solidFill>
            <a:srgbClr val="9900FF"/>
          </a:solidFill>
          <a:prstDash val="solid"/>
          <a:miter lim="800000"/>
        </a:ln>
        <a:effectLst/>
      </dsp:spPr>
      <dsp:style>
        <a:lnRef idx="2">
          <a:scrgbClr r="0" g="0" b="0"/>
        </a:lnRef>
        <a:fillRef idx="1">
          <a:scrgbClr r="0" g="0" b="0"/>
        </a:fillRef>
        <a:effectRef idx="0">
          <a:scrgbClr r="0" g="0" b="0"/>
        </a:effectRef>
        <a:fontRef idx="minor"/>
      </dsp:style>
    </dsp:sp>
    <dsp:sp modelId="{CCF13640-7E95-42E7-B536-A79D1ADECF1D}">
      <dsp:nvSpPr>
        <dsp:cNvPr id="0" name=""/>
        <dsp:cNvSpPr/>
      </dsp:nvSpPr>
      <dsp:spPr>
        <a:xfrm>
          <a:off x="4718450" y="3201595"/>
          <a:ext cx="1621381" cy="117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l" defTabSz="889000">
            <a:lnSpc>
              <a:spcPct val="90000"/>
            </a:lnSpc>
            <a:spcBef>
              <a:spcPct val="0"/>
            </a:spcBef>
            <a:spcAft>
              <a:spcPct val="10000"/>
            </a:spcAft>
            <a:buNone/>
          </a:pPr>
          <a:r>
            <a:rPr lang="en-US" sz="2000" kern="1200" dirty="0"/>
            <a:t>CHNOLA-LSUHSC Joint Consent Form</a:t>
          </a:r>
        </a:p>
      </dsp:txBody>
      <dsp:txXfrm>
        <a:off x="4718450" y="3201595"/>
        <a:ext cx="1621381" cy="11726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D1BCA-A5B7-451E-81CD-F818E18FD83C}">
      <dsp:nvSpPr>
        <dsp:cNvPr id="0" name=""/>
        <dsp:cNvSpPr/>
      </dsp:nvSpPr>
      <dsp:spPr>
        <a:xfrm>
          <a:off x="2368" y="45891"/>
          <a:ext cx="2308810"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45 CFR 46.117(c)(i) </a:t>
          </a:r>
        </a:p>
      </dsp:txBody>
      <dsp:txXfrm>
        <a:off x="2368" y="45891"/>
        <a:ext cx="2308810" cy="432000"/>
      </dsp:txXfrm>
    </dsp:sp>
    <dsp:sp modelId="{0C8C36C5-B757-4167-8B7D-CFE1D6FAEF05}">
      <dsp:nvSpPr>
        <dsp:cNvPr id="0" name=""/>
        <dsp:cNvSpPr/>
      </dsp:nvSpPr>
      <dsp:spPr>
        <a:xfrm>
          <a:off x="2368" y="477891"/>
          <a:ext cx="2308810" cy="408211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only record linking the subject and the research would be the consent document </a:t>
          </a:r>
        </a:p>
        <a:p>
          <a:pPr marL="114300" lvl="1" indent="-114300" algn="l" defTabSz="666750">
            <a:lnSpc>
              <a:spcPct val="90000"/>
            </a:lnSpc>
            <a:spcBef>
              <a:spcPct val="0"/>
            </a:spcBef>
            <a:spcAft>
              <a:spcPct val="15000"/>
            </a:spcAft>
            <a:buChar char="•"/>
          </a:pPr>
          <a:r>
            <a:rPr lang="en-US" sz="1500" kern="1200" dirty="0"/>
            <a:t>The principal risk would be potential harm resulting from a breach of confidentiality</a:t>
          </a:r>
        </a:p>
      </dsp:txBody>
      <dsp:txXfrm>
        <a:off x="2368" y="477891"/>
        <a:ext cx="2308810" cy="4082115"/>
      </dsp:txXfrm>
    </dsp:sp>
    <dsp:sp modelId="{A68387DC-9E06-4666-A4D9-E4BB11AD2997}">
      <dsp:nvSpPr>
        <dsp:cNvPr id="0" name=""/>
        <dsp:cNvSpPr/>
      </dsp:nvSpPr>
      <dsp:spPr>
        <a:xfrm>
          <a:off x="2634411" y="45891"/>
          <a:ext cx="2308810"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45 CFR 46.117(c)(ii) </a:t>
          </a:r>
        </a:p>
      </dsp:txBody>
      <dsp:txXfrm>
        <a:off x="2634411" y="45891"/>
        <a:ext cx="2308810" cy="432000"/>
      </dsp:txXfrm>
    </dsp:sp>
    <dsp:sp modelId="{1F3E7C3F-CE77-4634-893B-A7FFC3188A36}">
      <dsp:nvSpPr>
        <dsp:cNvPr id="0" name=""/>
        <dsp:cNvSpPr/>
      </dsp:nvSpPr>
      <dsp:spPr>
        <a:xfrm>
          <a:off x="2634411" y="477891"/>
          <a:ext cx="2308810" cy="408211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research presents no more than minimal risk of harm to subjects </a:t>
          </a:r>
        </a:p>
        <a:p>
          <a:pPr marL="114300" lvl="1" indent="-114300" algn="l" defTabSz="666750">
            <a:lnSpc>
              <a:spcPct val="90000"/>
            </a:lnSpc>
            <a:spcBef>
              <a:spcPct val="0"/>
            </a:spcBef>
            <a:spcAft>
              <a:spcPct val="15000"/>
            </a:spcAft>
            <a:buChar char="•"/>
          </a:pPr>
          <a:r>
            <a:rPr lang="en-US" sz="1500" kern="1200" dirty="0"/>
            <a:t>The research involves no procedures for which written consent is normally required outside of the research context</a:t>
          </a:r>
        </a:p>
      </dsp:txBody>
      <dsp:txXfrm>
        <a:off x="2634411" y="477891"/>
        <a:ext cx="2308810" cy="4082115"/>
      </dsp:txXfrm>
    </dsp:sp>
    <dsp:sp modelId="{55E94419-8323-4473-B4AA-F290A84A3CE7}">
      <dsp:nvSpPr>
        <dsp:cNvPr id="0" name=""/>
        <dsp:cNvSpPr/>
      </dsp:nvSpPr>
      <dsp:spPr>
        <a:xfrm>
          <a:off x="5266455" y="45891"/>
          <a:ext cx="2308810" cy="4320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45 CFR 46.117(c)(iii)</a:t>
          </a:r>
        </a:p>
      </dsp:txBody>
      <dsp:txXfrm>
        <a:off x="5266455" y="45891"/>
        <a:ext cx="2308810" cy="432000"/>
      </dsp:txXfrm>
    </dsp:sp>
    <dsp:sp modelId="{E81752BE-945D-4CCF-8BE9-D1825A35A48B}">
      <dsp:nvSpPr>
        <dsp:cNvPr id="0" name=""/>
        <dsp:cNvSpPr/>
      </dsp:nvSpPr>
      <dsp:spPr>
        <a:xfrm>
          <a:off x="5266455" y="477891"/>
          <a:ext cx="2308810" cy="4082115"/>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subject and/or their LAR are members of a distinct cultural group or community where signing forms is not the norm</a:t>
          </a:r>
        </a:p>
        <a:p>
          <a:pPr marL="114300" lvl="1" indent="-114300" algn="l" defTabSz="666750">
            <a:lnSpc>
              <a:spcPct val="90000"/>
            </a:lnSpc>
            <a:spcBef>
              <a:spcPct val="0"/>
            </a:spcBef>
            <a:spcAft>
              <a:spcPct val="15000"/>
            </a:spcAft>
            <a:buChar char="•"/>
          </a:pPr>
          <a:r>
            <a:rPr lang="en-US" sz="1500" kern="1200" dirty="0"/>
            <a:t>The research presents no more than minimal risk of harm to the subjects</a:t>
          </a:r>
        </a:p>
        <a:p>
          <a:pPr marL="114300" lvl="1" indent="-114300" algn="l" defTabSz="666750">
            <a:lnSpc>
              <a:spcPct val="90000"/>
            </a:lnSpc>
            <a:spcBef>
              <a:spcPct val="0"/>
            </a:spcBef>
            <a:spcAft>
              <a:spcPct val="15000"/>
            </a:spcAft>
            <a:buChar char="•"/>
          </a:pPr>
          <a:r>
            <a:rPr lang="en-US" sz="1500" kern="1200" dirty="0"/>
            <a:t>There is an appropriate, alternative method for documenting informed consent was obtained</a:t>
          </a:r>
        </a:p>
        <a:p>
          <a:pPr marL="114300" lvl="1" indent="-114300" algn="l" defTabSz="666750">
            <a:lnSpc>
              <a:spcPct val="90000"/>
            </a:lnSpc>
            <a:spcBef>
              <a:spcPct val="0"/>
            </a:spcBef>
            <a:spcAft>
              <a:spcPct val="15000"/>
            </a:spcAft>
            <a:buChar char="•"/>
          </a:pPr>
          <a:r>
            <a:rPr lang="en-US" sz="1500" kern="1200" dirty="0"/>
            <a:t>The oral or written information provided to the subject includes all required and appropriate additional elements of consent disclosure</a:t>
          </a:r>
        </a:p>
      </dsp:txBody>
      <dsp:txXfrm>
        <a:off x="5266455" y="477891"/>
        <a:ext cx="2308810" cy="4082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CB8C-8DD3-4888-B013-ACE9C1409744}">
      <dsp:nvSpPr>
        <dsp:cNvPr id="0" name=""/>
        <dsp:cNvSpPr/>
      </dsp:nvSpPr>
      <dsp:spPr>
        <a:xfrm>
          <a:off x="2451454" y="2235"/>
          <a:ext cx="1611304"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Present the Consent</a:t>
          </a:r>
        </a:p>
      </dsp:txBody>
      <dsp:txXfrm>
        <a:off x="2475812" y="26593"/>
        <a:ext cx="1562588" cy="782925"/>
      </dsp:txXfrm>
    </dsp:sp>
    <dsp:sp modelId="{D01AA359-6009-46CE-9582-C5DA592046A6}">
      <dsp:nvSpPr>
        <dsp:cNvPr id="0" name=""/>
        <dsp:cNvSpPr/>
      </dsp:nvSpPr>
      <dsp:spPr>
        <a:xfrm rot="5400000">
          <a:off x="3101174" y="854667"/>
          <a:ext cx="311865" cy="37423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4836" y="885854"/>
        <a:ext cx="224542" cy="218306"/>
      </dsp:txXfrm>
    </dsp:sp>
    <dsp:sp modelId="{DE679F72-601C-4CB4-B836-DFAD71D4AF35}">
      <dsp:nvSpPr>
        <dsp:cNvPr id="0" name=""/>
        <dsp:cNvSpPr/>
      </dsp:nvSpPr>
      <dsp:spPr>
        <a:xfrm>
          <a:off x="2451454" y="1249697"/>
          <a:ext cx="1611304"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Allow Patient Time to Think</a:t>
          </a:r>
        </a:p>
      </dsp:txBody>
      <dsp:txXfrm>
        <a:off x="2475812" y="1274055"/>
        <a:ext cx="1562588" cy="782925"/>
      </dsp:txXfrm>
    </dsp:sp>
    <dsp:sp modelId="{CE1C8C57-47F7-4004-B29D-808C677AADB6}">
      <dsp:nvSpPr>
        <dsp:cNvPr id="0" name=""/>
        <dsp:cNvSpPr/>
      </dsp:nvSpPr>
      <dsp:spPr>
        <a:xfrm rot="5400000">
          <a:off x="3101174" y="2102129"/>
          <a:ext cx="311865" cy="37423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4836" y="2133316"/>
        <a:ext cx="224542" cy="218306"/>
      </dsp:txXfrm>
    </dsp:sp>
    <dsp:sp modelId="{C8B5A541-CDB6-473B-8A24-A5DE2129FDA7}">
      <dsp:nvSpPr>
        <dsp:cNvPr id="0" name=""/>
        <dsp:cNvSpPr/>
      </dsp:nvSpPr>
      <dsp:spPr>
        <a:xfrm>
          <a:off x="2451454" y="2497158"/>
          <a:ext cx="1611304"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Answer Any Questions</a:t>
          </a:r>
        </a:p>
      </dsp:txBody>
      <dsp:txXfrm>
        <a:off x="2475812" y="2521516"/>
        <a:ext cx="1562588" cy="782925"/>
      </dsp:txXfrm>
    </dsp:sp>
    <dsp:sp modelId="{E922C330-37A9-4EB2-8795-809092A32449}">
      <dsp:nvSpPr>
        <dsp:cNvPr id="0" name=""/>
        <dsp:cNvSpPr/>
      </dsp:nvSpPr>
      <dsp:spPr>
        <a:xfrm rot="5400000">
          <a:off x="3101174" y="3349590"/>
          <a:ext cx="311865" cy="374238"/>
        </a:xfrm>
        <a:prstGeom prst="righ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144836" y="3380777"/>
        <a:ext cx="224542" cy="218306"/>
      </dsp:txXfrm>
    </dsp:sp>
    <dsp:sp modelId="{D8F99998-CC11-4640-BE4A-46931F93D822}">
      <dsp:nvSpPr>
        <dsp:cNvPr id="0" name=""/>
        <dsp:cNvSpPr/>
      </dsp:nvSpPr>
      <dsp:spPr>
        <a:xfrm>
          <a:off x="2451454" y="3744620"/>
          <a:ext cx="1611304" cy="831641"/>
        </a:xfrm>
        <a:prstGeom prst="roundRect">
          <a:avLst>
            <a:gd name="adj" fmla="val 10000"/>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Document Verbal Consent</a:t>
          </a:r>
        </a:p>
      </dsp:txBody>
      <dsp:txXfrm>
        <a:off x="2475812" y="3768978"/>
        <a:ext cx="1562588" cy="7829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143EC-C9B7-44B2-8C33-A8FCD7BF1711}">
      <dsp:nvSpPr>
        <dsp:cNvPr id="0" name=""/>
        <dsp:cNvSpPr/>
      </dsp:nvSpPr>
      <dsp:spPr>
        <a:xfrm>
          <a:off x="3981" y="2263743"/>
          <a:ext cx="1234297" cy="17422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Is research more than minimal risk? </a:t>
          </a:r>
        </a:p>
      </dsp:txBody>
      <dsp:txXfrm>
        <a:off x="40132" y="2299894"/>
        <a:ext cx="1161995" cy="1669983"/>
      </dsp:txXfrm>
    </dsp:sp>
    <dsp:sp modelId="{D961FCF2-1CDB-4E77-950A-E7E171D656BD}">
      <dsp:nvSpPr>
        <dsp:cNvPr id="0" name=""/>
        <dsp:cNvSpPr/>
      </dsp:nvSpPr>
      <dsp:spPr>
        <a:xfrm>
          <a:off x="1361709" y="2981833"/>
          <a:ext cx="261671" cy="30610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No</a:t>
          </a:r>
        </a:p>
      </dsp:txBody>
      <dsp:txXfrm>
        <a:off x="1361709" y="3043054"/>
        <a:ext cx="183170" cy="183663"/>
      </dsp:txXfrm>
    </dsp:sp>
    <dsp:sp modelId="{BC872509-2DD5-42CE-8162-814F6DD0E793}">
      <dsp:nvSpPr>
        <dsp:cNvPr id="0" name=""/>
        <dsp:cNvSpPr/>
      </dsp:nvSpPr>
      <dsp:spPr>
        <a:xfrm>
          <a:off x="1731998" y="2263743"/>
          <a:ext cx="1234297" cy="17422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Will waiver adversely affect the rights/welfare of subjects?</a:t>
          </a:r>
        </a:p>
      </dsp:txBody>
      <dsp:txXfrm>
        <a:off x="1768149" y="2299894"/>
        <a:ext cx="1161995" cy="1669983"/>
      </dsp:txXfrm>
    </dsp:sp>
    <dsp:sp modelId="{2384F571-F484-479B-BD40-4EC6D0DF8095}">
      <dsp:nvSpPr>
        <dsp:cNvPr id="0" name=""/>
        <dsp:cNvSpPr/>
      </dsp:nvSpPr>
      <dsp:spPr>
        <a:xfrm>
          <a:off x="3089726" y="2981833"/>
          <a:ext cx="261671" cy="30610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No</a:t>
          </a:r>
        </a:p>
      </dsp:txBody>
      <dsp:txXfrm>
        <a:off x="3089726" y="3043054"/>
        <a:ext cx="183170" cy="183663"/>
      </dsp:txXfrm>
    </dsp:sp>
    <dsp:sp modelId="{897B6394-4C1C-46CB-94A2-B0E66C2C5AD2}">
      <dsp:nvSpPr>
        <dsp:cNvPr id="0" name=""/>
        <dsp:cNvSpPr/>
      </dsp:nvSpPr>
      <dsp:spPr>
        <a:xfrm>
          <a:off x="3460015" y="2263743"/>
          <a:ext cx="1234297" cy="17422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Can the research be practicably carried out without the waiver?</a:t>
          </a:r>
        </a:p>
      </dsp:txBody>
      <dsp:txXfrm>
        <a:off x="3496166" y="2299894"/>
        <a:ext cx="1161995" cy="1669983"/>
      </dsp:txXfrm>
    </dsp:sp>
    <dsp:sp modelId="{6A3D0118-F84D-4BC6-A958-A1580167237E}">
      <dsp:nvSpPr>
        <dsp:cNvPr id="0" name=""/>
        <dsp:cNvSpPr/>
      </dsp:nvSpPr>
      <dsp:spPr>
        <a:xfrm>
          <a:off x="4817743" y="2981833"/>
          <a:ext cx="261671" cy="30610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t>No</a:t>
          </a:r>
        </a:p>
      </dsp:txBody>
      <dsp:txXfrm>
        <a:off x="4817743" y="3043054"/>
        <a:ext cx="183170" cy="183663"/>
      </dsp:txXfrm>
    </dsp:sp>
    <dsp:sp modelId="{5E2E1781-BF4C-48A4-BA86-6AB3FB8E5011}">
      <dsp:nvSpPr>
        <dsp:cNvPr id="0" name=""/>
        <dsp:cNvSpPr/>
      </dsp:nvSpPr>
      <dsp:spPr>
        <a:xfrm>
          <a:off x="5188032" y="2263743"/>
          <a:ext cx="1234297" cy="17422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Will subjects be provided with additional pertinent information after participation?</a:t>
          </a:r>
        </a:p>
      </dsp:txBody>
      <dsp:txXfrm>
        <a:off x="5224183" y="2299894"/>
        <a:ext cx="1161995" cy="1669983"/>
      </dsp:txXfrm>
    </dsp:sp>
    <dsp:sp modelId="{230B5A8F-E7BD-4DE6-8D23-811B423F869E}">
      <dsp:nvSpPr>
        <dsp:cNvPr id="0" name=""/>
        <dsp:cNvSpPr/>
      </dsp:nvSpPr>
      <dsp:spPr>
        <a:xfrm>
          <a:off x="6545760" y="2981833"/>
          <a:ext cx="261671" cy="306105"/>
        </a:xfrm>
        <a:prstGeom prst="rightArrow">
          <a:avLst>
            <a:gd name="adj1" fmla="val 60000"/>
            <a:gd name="adj2" fmla="val 5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545760" y="3043054"/>
        <a:ext cx="183170" cy="183663"/>
      </dsp:txXfrm>
    </dsp:sp>
    <dsp:sp modelId="{5F29BC0D-502C-4D2E-89B2-9849CA141390}">
      <dsp:nvSpPr>
        <dsp:cNvPr id="0" name=""/>
        <dsp:cNvSpPr/>
      </dsp:nvSpPr>
      <dsp:spPr>
        <a:xfrm>
          <a:off x="6916049" y="2263743"/>
          <a:ext cx="1234297" cy="1742285"/>
        </a:xfrm>
        <a:prstGeom prst="roundRect">
          <a:avLst>
            <a:gd name="adj" fmla="val 10000"/>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WAIVER OF INFORMED CONSENT APPROVED</a:t>
          </a:r>
        </a:p>
      </dsp:txBody>
      <dsp:txXfrm>
        <a:off x="6952200" y="2299894"/>
        <a:ext cx="1161995" cy="166998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22401-3F72-4344-9C83-C50AB8BBE217}" type="datetimeFigureOut">
              <a:rPr lang="en-US" smtClean="0"/>
              <a:t>11/20/2023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7B9EF-02E5-489C-B016-F6FCD3E89101}" type="slidenum">
              <a:rPr lang="en-US" smtClean="0"/>
              <a:t>‹#›</a:t>
            </a:fld>
            <a:endParaRPr lang="en-US"/>
          </a:p>
        </p:txBody>
      </p:sp>
    </p:spTree>
    <p:extLst>
      <p:ext uri="{BB962C8B-B14F-4D97-AF65-F5344CB8AC3E}">
        <p14:creationId xmlns:p14="http://schemas.microsoft.com/office/powerpoint/2010/main" val="6538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a:t>
            </a:fld>
            <a:endParaRPr lang="en-US"/>
          </a:p>
        </p:txBody>
      </p:sp>
    </p:spTree>
    <p:extLst>
      <p:ext uri="{BB962C8B-B14F-4D97-AF65-F5344CB8AC3E}">
        <p14:creationId xmlns:p14="http://schemas.microsoft.com/office/powerpoint/2010/main" val="4095065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Investigator or sub-investigator presents the verbal consent form with the potential participant and allows ample time for the potential participant to ask questions.</a:t>
            </a:r>
          </a:p>
          <a:p>
            <a:r>
              <a:rPr lang="en-US" dirty="0"/>
              <a:t>2. The potential participant may be provided with a copy of the consent and given time to consider whether they want to participate.</a:t>
            </a:r>
          </a:p>
          <a:p>
            <a:r>
              <a:rPr lang="en-US" dirty="0"/>
              <a:t>3. After allowing the participant time to decide, the Investigator or designee (e.g., coordinator) must answer any additional questions the subject may have.</a:t>
            </a:r>
          </a:p>
          <a:p>
            <a:r>
              <a:rPr lang="en-US" dirty="0"/>
              <a:t>4. When the potential participant is ready, the Investigator or designee must sign on the consent &amp; HIPAA Authorization, and document how verbal consent was obtained. </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cases where the documentation requirement is waived and verbal informed consent is allowed, the IRB requires the investigator to provide the subject and/or their LAR, either printed or electronically, with the verbal consent form and verbal HIPAA Authorization, if applicable. Upon execution, a copy of the signed documents should be made and given to the subject or their LAR. </a:t>
            </a: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13</a:t>
            </a:fld>
            <a:endParaRPr lang="en-US"/>
          </a:p>
        </p:txBody>
      </p:sp>
    </p:spTree>
    <p:extLst>
      <p:ext uri="{BB962C8B-B14F-4D97-AF65-F5344CB8AC3E}">
        <p14:creationId xmlns:p14="http://schemas.microsoft.com/office/powerpoint/2010/main" val="767084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execution, a copy of the signed documents should be made and given to the subject or their LAR.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14</a:t>
            </a:fld>
            <a:endParaRPr lang="en-US"/>
          </a:p>
        </p:txBody>
      </p:sp>
    </p:spTree>
    <p:extLst>
      <p:ext uri="{BB962C8B-B14F-4D97-AF65-F5344CB8AC3E}">
        <p14:creationId xmlns:p14="http://schemas.microsoft.com/office/powerpoint/2010/main" val="2894814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execution, a copy of the signed documents should be made and given to the subject or their LAR.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15</a:t>
            </a:fld>
            <a:endParaRPr lang="en-US"/>
          </a:p>
        </p:txBody>
      </p:sp>
    </p:spTree>
    <p:extLst>
      <p:ext uri="{BB962C8B-B14F-4D97-AF65-F5344CB8AC3E}">
        <p14:creationId xmlns:p14="http://schemas.microsoft.com/office/powerpoint/2010/main" val="4876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16</a:t>
            </a:fld>
            <a:endParaRPr lang="en-US"/>
          </a:p>
        </p:txBody>
      </p:sp>
    </p:spTree>
    <p:extLst>
      <p:ext uri="{BB962C8B-B14F-4D97-AF65-F5344CB8AC3E}">
        <p14:creationId xmlns:p14="http://schemas.microsoft.com/office/powerpoint/2010/main" val="217149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IRB  may  approve  a  waiver of  the  requirement  to  obtain  informed consent provided the IRB finds and documents that all the following apply: </a:t>
            </a:r>
          </a:p>
          <a:p>
            <a:pPr marL="174708" indent="-174708" defTabSz="931774">
              <a:buFont typeface="Arial" panose="020B0604020202020204" pitchFamily="34" charset="0"/>
              <a:buChar char="•"/>
              <a:defRPr/>
            </a:pPr>
            <a:r>
              <a:rPr lang="en-US" dirty="0"/>
              <a:t>The research involves no more than minimal risk to the subjects; </a:t>
            </a:r>
          </a:p>
          <a:p>
            <a:pPr marL="174708" indent="-174708" defTabSz="931774">
              <a:buFont typeface="Arial" panose="020B0604020202020204" pitchFamily="34" charset="0"/>
              <a:buChar char="•"/>
              <a:defRPr/>
            </a:pPr>
            <a:r>
              <a:rPr lang="en-US" dirty="0"/>
              <a:t>The waiver will not adversely affect the rights and welfare of the subjects; </a:t>
            </a:r>
          </a:p>
          <a:p>
            <a:pPr marL="174708" indent="-174708" defTabSz="931774">
              <a:buFont typeface="Arial" panose="020B0604020202020204" pitchFamily="34" charset="0"/>
              <a:buChar char="•"/>
              <a:defRPr/>
            </a:pPr>
            <a:r>
              <a:rPr lang="en-US" dirty="0"/>
              <a:t>The  research  could  not  practicably  be  carried  out  without  the  waiver,  even  if  the research involves use of identifiable private information or identifiable biospecimens; and </a:t>
            </a:r>
          </a:p>
          <a:p>
            <a:pPr marL="174708" indent="-174708" defTabSz="931774">
              <a:buFont typeface="Arial" panose="020B0604020202020204" pitchFamily="34" charset="0"/>
              <a:buChar char="•"/>
              <a:defRPr/>
            </a:pPr>
            <a:r>
              <a:rPr lang="en-US" dirty="0"/>
              <a:t>Whenever appropriate, the subjects will be provided with additional pertinent information after participation </a:t>
            </a:r>
          </a:p>
          <a:p>
            <a:pPr defTabSz="931774">
              <a:defRPr/>
            </a:pPr>
            <a:endParaRPr lang="en-US" dirty="0"/>
          </a:p>
          <a:p>
            <a:pPr defTabSz="931774">
              <a:defRPr/>
            </a:pPr>
            <a:r>
              <a:rPr lang="en-US" dirty="0"/>
              <a:t>The issue of the test of practicability can be met, for example, by: </a:t>
            </a:r>
          </a:p>
          <a:p>
            <a:pPr marL="174708" indent="-174708" defTabSz="931774">
              <a:buFont typeface="Arial" panose="020B0604020202020204" pitchFamily="34" charset="0"/>
              <a:buChar char="•"/>
              <a:defRPr/>
            </a:pPr>
            <a:r>
              <a:rPr lang="en-US" dirty="0"/>
              <a:t>The need for a large numbers of subjects </a:t>
            </a:r>
          </a:p>
          <a:p>
            <a:pPr marL="174708" indent="-174708" defTabSz="931774">
              <a:buFont typeface="Arial" panose="020B0604020202020204" pitchFamily="34" charset="0"/>
              <a:buChar char="•"/>
              <a:defRPr/>
            </a:pPr>
            <a:r>
              <a:rPr lang="en-US" dirty="0"/>
              <a:t>A presumed or demonstrated inability to contact subjects for whom contact information may not be accurate </a:t>
            </a:r>
          </a:p>
          <a:p>
            <a:pPr marL="174708" indent="-174708" defTabSz="931774">
              <a:buFont typeface="Arial" panose="020B0604020202020204" pitchFamily="34" charset="0"/>
              <a:buChar char="•"/>
              <a:defRPr/>
            </a:pPr>
            <a:r>
              <a:rPr lang="en-US" dirty="0"/>
              <a:t>The fact that many of the subjects may have died, or </a:t>
            </a:r>
          </a:p>
          <a:p>
            <a:pPr marL="174708" indent="-174708" defTabSz="931774">
              <a:buFont typeface="Arial" panose="020B0604020202020204" pitchFamily="34" charset="0"/>
              <a:buChar char="•"/>
              <a:defRPr/>
            </a:pPr>
            <a:r>
              <a:rPr lang="en-US" dirty="0"/>
              <a:t>The fact that a lack of data from a few subjects may make the number of subjects available for the study too few to make the study valid </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18</a:t>
            </a:fld>
            <a:endParaRPr lang="en-US"/>
          </a:p>
        </p:txBody>
      </p:sp>
    </p:spTree>
    <p:extLst>
      <p:ext uri="{BB962C8B-B14F-4D97-AF65-F5344CB8AC3E}">
        <p14:creationId xmlns:p14="http://schemas.microsoft.com/office/powerpoint/2010/main" val="3722799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20</a:t>
            </a:fld>
            <a:endParaRPr lang="en-US"/>
          </a:p>
        </p:txBody>
      </p:sp>
    </p:spTree>
    <p:extLst>
      <p:ext uri="{BB962C8B-B14F-4D97-AF65-F5344CB8AC3E}">
        <p14:creationId xmlns:p14="http://schemas.microsoft.com/office/powerpoint/2010/main" val="2245602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21</a:t>
            </a:fld>
            <a:endParaRPr lang="en-US"/>
          </a:p>
        </p:txBody>
      </p:sp>
    </p:spTree>
    <p:extLst>
      <p:ext uri="{BB962C8B-B14F-4D97-AF65-F5344CB8AC3E}">
        <p14:creationId xmlns:p14="http://schemas.microsoft.com/office/powerpoint/2010/main" val="115537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Belmont Report summarizes the three basic ethical principles for protection of Human Subjects. </a:t>
            </a:r>
          </a:p>
          <a:p>
            <a:endParaRPr lang="en-US" dirty="0"/>
          </a:p>
          <a:p>
            <a:r>
              <a:rPr lang="en-US" dirty="0"/>
              <a:t>The informed consent process is one of the central components of the ethical conduct of research laid out in the Belmont Report. Informed consent is the process of telling potential research participants about the key elements of a research study and what their participation will involve. This process is designed to provide subjects with the information they need to make a decision to volunteer for a research study. </a:t>
            </a:r>
          </a:p>
          <a:p>
            <a:endParaRPr lang="en-US" dirty="0"/>
          </a:p>
          <a:p>
            <a:r>
              <a:rPr lang="en-US" dirty="0"/>
              <a:t>The human subjects in your project must participate willingly, having been adequately informed about the research. </a:t>
            </a:r>
          </a:p>
          <a:p>
            <a:r>
              <a:rPr lang="en-US" dirty="0"/>
              <a:t>If the human subjects are part of a vulnerable population (e.g., prisoners, cognitively impaired individuals, or children), special protections are required.</a:t>
            </a:r>
          </a:p>
          <a:p>
            <a:r>
              <a:rPr lang="en-US" dirty="0"/>
              <a:t>If the human subjects are children, in most cases you must first obtain the permission of parents in addition to the consent of the children (Assent).</a:t>
            </a:r>
          </a:p>
          <a:p>
            <a:r>
              <a:rPr lang="en-US" dirty="0"/>
              <a:t>There are policies in place that allow for the unplanned as well as planned consent and enrollment of non-English speaking participants as needed.</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3</a:t>
            </a:fld>
            <a:endParaRPr lang="en-US"/>
          </a:p>
        </p:txBody>
      </p:sp>
    </p:spTree>
    <p:extLst>
      <p:ext uri="{BB962C8B-B14F-4D97-AF65-F5344CB8AC3E}">
        <p14:creationId xmlns:p14="http://schemas.microsoft.com/office/powerpoint/2010/main" val="7398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Federal regulations (45 CFR 46.116) provide the framework for the types of information (i.e., the “elements”) that must be included as part of the consent process. The consent process typically includes providing a written consent document containing the required information (i.e., elements of informed consent) and the presentation of that information to prospective participants.  </a:t>
            </a:r>
          </a:p>
          <a:p>
            <a:pPr defTabSz="931774">
              <a:defRPr/>
            </a:pPr>
            <a:endParaRPr lang="en-US" dirty="0"/>
          </a:p>
          <a:p>
            <a:pPr defTabSz="931774">
              <a:defRPr/>
            </a:pPr>
            <a:r>
              <a:rPr lang="en-US" dirty="0"/>
              <a:t>WHAT ARE THE BASIC ELEMENTS OF INFORMED CONSENT?</a:t>
            </a:r>
          </a:p>
          <a:p>
            <a:pPr marL="174708" indent="-174708" defTabSz="931774">
              <a:buFont typeface="Arial" panose="020B0604020202020204" pitchFamily="34" charset="0"/>
              <a:buChar char="•"/>
              <a:defRPr/>
            </a:pPr>
            <a:r>
              <a:rPr lang="en-US" dirty="0"/>
              <a:t>Statement that study involves research,</a:t>
            </a:r>
          </a:p>
          <a:p>
            <a:pPr marL="174708" indent="-174708" defTabSz="931774">
              <a:buFont typeface="Arial" panose="020B0604020202020204" pitchFamily="34" charset="0"/>
              <a:buChar char="•"/>
              <a:defRPr/>
            </a:pPr>
            <a:r>
              <a:rPr lang="en-US" dirty="0"/>
              <a:t>Explanation of the purposes of the research and the expected duration of the subjects’ participation,</a:t>
            </a:r>
          </a:p>
          <a:p>
            <a:pPr marL="174708" indent="-174708" defTabSz="931774">
              <a:buFont typeface="Arial" panose="020B0604020202020204" pitchFamily="34" charset="0"/>
              <a:buChar char="•"/>
              <a:defRPr/>
            </a:pPr>
            <a:r>
              <a:rPr lang="en-US" dirty="0"/>
              <a:t>A description of the procedures to be followed, and</a:t>
            </a:r>
          </a:p>
          <a:p>
            <a:pPr marL="174708" indent="-174708" defTabSz="931774">
              <a:buFont typeface="Arial" panose="020B0604020202020204" pitchFamily="34" charset="0"/>
              <a:buChar char="•"/>
              <a:defRPr/>
            </a:pPr>
            <a:r>
              <a:rPr lang="en-US" dirty="0"/>
              <a:t>Identification of any procedures that are experimental, as distinct from SOC procedures,</a:t>
            </a:r>
          </a:p>
          <a:p>
            <a:pPr marL="174708" indent="-174708" defTabSz="931774">
              <a:buFont typeface="Arial" panose="020B0604020202020204" pitchFamily="34" charset="0"/>
              <a:buChar char="•"/>
              <a:defRPr/>
            </a:pPr>
            <a:r>
              <a:rPr lang="en-US" dirty="0"/>
              <a:t> Description of any reasonably foreseeable risks or discomforts to the subject</a:t>
            </a:r>
          </a:p>
          <a:p>
            <a:pPr marL="174708" indent="-174708" defTabSz="931774">
              <a:buFont typeface="Arial" panose="020B0604020202020204" pitchFamily="34" charset="0"/>
              <a:buChar char="•"/>
              <a:defRPr/>
            </a:pPr>
            <a:r>
              <a:rPr lang="en-US" dirty="0"/>
              <a:t> Description of any benefits to the subject or to others that may reasonably be expected from the research</a:t>
            </a:r>
          </a:p>
          <a:p>
            <a:pPr marL="174708" indent="-174708" defTabSz="931774">
              <a:buFont typeface="Arial" panose="020B0604020202020204" pitchFamily="34" charset="0"/>
              <a:buChar char="•"/>
              <a:defRPr/>
            </a:pPr>
            <a:r>
              <a:rPr lang="en-US" dirty="0"/>
              <a:t>Disclosure of appropriate alternative procedures or courses of treatment, if any, that might be advantageous to the subject. This applies primarily to clinical research. </a:t>
            </a:r>
          </a:p>
          <a:p>
            <a:pPr marL="174708" indent="-174708" defTabSz="931774">
              <a:buFont typeface="Arial" panose="020B0604020202020204" pitchFamily="34" charset="0"/>
              <a:buChar char="•"/>
              <a:defRPr/>
            </a:pPr>
            <a:r>
              <a:rPr lang="en-US" dirty="0"/>
              <a:t> Statement describing the extent, if any, to which confidentiality of records identifying the subject will be maintained</a:t>
            </a:r>
          </a:p>
          <a:p>
            <a:pPr marL="174708" indent="-174708" defTabSz="931774">
              <a:buFont typeface="Arial" panose="020B0604020202020204" pitchFamily="34" charset="0"/>
              <a:buChar char="•"/>
              <a:defRPr/>
            </a:pPr>
            <a:r>
              <a:rPr lang="en-US" dirty="0"/>
              <a:t>For research involving more than minimal risk, an explanation as to whether any compensation and an explanation as to whether any medical treatments are available if injury occurs and, if so, what they consist of, or where further information may be obtained</a:t>
            </a:r>
          </a:p>
          <a:p>
            <a:pPr marL="174708" indent="-174708" defTabSz="931774">
              <a:buFont typeface="Arial" panose="020B0604020202020204" pitchFamily="34" charset="0"/>
              <a:buChar char="•"/>
              <a:defRPr/>
            </a:pPr>
            <a:r>
              <a:rPr lang="en-US" dirty="0"/>
              <a:t>Explanation of whom to contact for answers to pertinent questions about the research and research subjects’ rights, and whom to contact in the event of a research-related injury to the subject</a:t>
            </a:r>
          </a:p>
          <a:p>
            <a:pPr marL="174708" indent="-174708" defTabSz="931774">
              <a:buFont typeface="Arial" panose="020B0604020202020204" pitchFamily="34" charset="0"/>
              <a:buChar char="•"/>
              <a:defRPr/>
            </a:pPr>
            <a:r>
              <a:rPr lang="en-US" dirty="0"/>
              <a:t>Statement that participation is voluntary, refusal to participate will involve no penalty or loss of benefits to which the subject is otherwise entitled, and the subject may discontinue participation at any time without penalty or loss of benefits to which the subject is otherwise entitled; and</a:t>
            </a:r>
          </a:p>
          <a:p>
            <a:pPr marL="174708" indent="-174708" defTabSz="931774">
              <a:buFont typeface="Arial" panose="020B0604020202020204" pitchFamily="34" charset="0"/>
              <a:buChar char="•"/>
              <a:defRPr/>
            </a:pPr>
            <a:r>
              <a:rPr lang="en-US" dirty="0"/>
              <a:t> Statement that identifiers might be removed from the identifiable private information or identifiable biospecimens and that, after such removal, the information or biospecimens could be used for future research studies or distributed to another investigator for future research studies without additional informed consent from the subject or the LAR, if this might be a possibility - OR -</a:t>
            </a:r>
          </a:p>
          <a:p>
            <a:pPr marL="174708" indent="-174708" defTabSz="931774">
              <a:buFont typeface="Arial" panose="020B0604020202020204" pitchFamily="34" charset="0"/>
              <a:buChar char="•"/>
              <a:defRPr/>
            </a:pPr>
            <a:r>
              <a:rPr lang="en-US" dirty="0"/>
              <a:t>Statement that the subject’s information or biospecimens collected as part of the research, even if identifiers are removed, will not be used or distributed for future research studies</a:t>
            </a:r>
          </a:p>
          <a:p>
            <a:pPr marL="174708" indent="-174708" defTabSz="931774">
              <a:buFont typeface="Arial" panose="020B0604020202020204" pitchFamily="34" charset="0"/>
              <a:buChar char="•"/>
              <a:defRPr/>
            </a:pPr>
            <a:r>
              <a:rPr lang="en-US" dirty="0"/>
              <a:t>In most cases, investigators are expected to obtain a signature from the participant on a written informed consent document. Informed consent shall be documented by the use of a written consent form approved by the IRB and signed by the subject or the subject's legally authorized representative. A copy shall be given to the person signing the form.</a:t>
            </a:r>
          </a:p>
          <a:p>
            <a:pPr defTabSz="931774">
              <a:defRPr/>
            </a:pPr>
            <a:endParaRPr lang="en-US" dirty="0"/>
          </a:p>
          <a:p>
            <a:pPr defTabSz="931774">
              <a:defRPr/>
            </a:pPr>
            <a:r>
              <a:rPr lang="en-US" dirty="0"/>
              <a:t>Newly revised regulation (2018 Common Rule) dictate that the consent document begin with a “concise and focused” upfront presentation of key information that will help potential participants understand why they might or might not want to be a part of a research study.</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4</a:t>
            </a:fld>
            <a:endParaRPr lang="en-US"/>
          </a:p>
        </p:txBody>
      </p:sp>
    </p:spTree>
    <p:extLst>
      <p:ext uri="{BB962C8B-B14F-4D97-AF65-F5344CB8AC3E}">
        <p14:creationId xmlns:p14="http://schemas.microsoft.com/office/powerpoint/2010/main" val="2352384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ADDITIONAL ELEMENTS OF INFORMED CONSENT (as appropriate to the research) :</a:t>
            </a:r>
          </a:p>
          <a:p>
            <a:pPr marL="174708" indent="-174708" defTabSz="931774">
              <a:buFont typeface="Arial" panose="020B0604020202020204" pitchFamily="34" charset="0"/>
              <a:buChar char="•"/>
              <a:defRPr/>
            </a:pPr>
            <a:r>
              <a:rPr lang="en-US" dirty="0"/>
              <a:t>Statement that the particular treatment or procedure may involve risks to the subject (or to the embryo or fetus, if the subject is or may become pregnant) which are currently unforeseeable</a:t>
            </a:r>
          </a:p>
          <a:p>
            <a:pPr marL="174708" indent="-174708" defTabSz="931774">
              <a:buFont typeface="Arial" panose="020B0604020202020204" pitchFamily="34" charset="0"/>
              <a:buChar char="•"/>
              <a:defRPr/>
            </a:pPr>
            <a:r>
              <a:rPr lang="en-US" dirty="0"/>
              <a:t>Anticipated circumstances under which the subject’s participation may be terminated by the investigator without regard to the subject’s consent</a:t>
            </a:r>
          </a:p>
          <a:p>
            <a:pPr marL="174708" indent="-174708" defTabSz="931774">
              <a:buFont typeface="Arial" panose="020B0604020202020204" pitchFamily="34" charset="0"/>
              <a:buChar char="•"/>
              <a:defRPr/>
            </a:pPr>
            <a:r>
              <a:rPr lang="en-US" dirty="0"/>
              <a:t>Any additional costs to the subject that may result from participation in the research</a:t>
            </a:r>
          </a:p>
          <a:p>
            <a:pPr marL="174708" indent="-174708" defTabSz="931774">
              <a:buFont typeface="Arial" panose="020B0604020202020204" pitchFamily="34" charset="0"/>
              <a:buChar char="•"/>
              <a:defRPr/>
            </a:pPr>
            <a:r>
              <a:rPr lang="en-US" dirty="0"/>
              <a:t>Consequences of a subject’s decision to withdraw from the research and procedures for orderly termination of participation by the subject.</a:t>
            </a:r>
          </a:p>
          <a:p>
            <a:pPr marL="174708" indent="-174708" defTabSz="931774">
              <a:buFont typeface="Arial" panose="020B0604020202020204" pitchFamily="34" charset="0"/>
              <a:buChar char="•"/>
              <a:defRPr/>
            </a:pPr>
            <a:r>
              <a:rPr lang="en-US" dirty="0"/>
              <a:t> Statement that significant new findings developed during the course of the research which may relate to the subject’s willingness to continue participation will be provided to the subject</a:t>
            </a:r>
          </a:p>
          <a:p>
            <a:pPr marL="174708" indent="-174708" defTabSz="931774">
              <a:buFont typeface="Arial" panose="020B0604020202020204" pitchFamily="34" charset="0"/>
              <a:buChar char="•"/>
              <a:defRPr/>
            </a:pPr>
            <a:r>
              <a:rPr lang="en-US" dirty="0"/>
              <a:t>Approximate number of subjects involved in the study</a:t>
            </a:r>
          </a:p>
          <a:p>
            <a:pPr marL="174708" indent="-174708" defTabSz="931774">
              <a:buFont typeface="Arial" panose="020B0604020202020204" pitchFamily="34" charset="0"/>
              <a:buChar char="•"/>
              <a:defRPr/>
            </a:pPr>
            <a:r>
              <a:rPr lang="en-US" dirty="0"/>
              <a:t>Statement that the subject’s biospecimens (even if identifiers are removed) may be used for commercial profit and whether the subject will or will not share in this commercial profit</a:t>
            </a:r>
          </a:p>
          <a:p>
            <a:pPr marL="174708" indent="-174708" defTabSz="931774">
              <a:buFont typeface="Arial" panose="020B0604020202020204" pitchFamily="34" charset="0"/>
              <a:buChar char="•"/>
              <a:defRPr/>
            </a:pPr>
            <a:r>
              <a:rPr lang="en-US" dirty="0"/>
              <a:t>Statement regarding whether clinically relevant research results, including individual research results, will be disclosed to subjects, and if so, under what conditions.</a:t>
            </a:r>
          </a:p>
          <a:p>
            <a:pPr marL="174708" indent="-174708" defTabSz="931774">
              <a:buFont typeface="Arial" panose="020B0604020202020204" pitchFamily="34" charset="0"/>
              <a:buChar char="•"/>
              <a:defRPr/>
            </a:pPr>
            <a:r>
              <a:rPr lang="en-US" dirty="0"/>
              <a:t>For research involving biospecimens, whether the research will (if known) or might include whole genome sequencing (i.e., sequencing of a human germline or somatic specimen with the intent to generate the genome or exome sequence of that specimen)</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5</a:t>
            </a:fld>
            <a:endParaRPr lang="en-US"/>
          </a:p>
        </p:txBody>
      </p:sp>
    </p:spTree>
    <p:extLst>
      <p:ext uri="{BB962C8B-B14F-4D97-AF65-F5344CB8AC3E}">
        <p14:creationId xmlns:p14="http://schemas.microsoft.com/office/powerpoint/2010/main" val="330419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Investigator or sub-investigator presents the consent form with the potential participant and allows ample time for the potential participant to ask questions.</a:t>
            </a:r>
          </a:p>
          <a:p>
            <a:r>
              <a:rPr lang="en-US" dirty="0"/>
              <a:t>2. The potential participant may be provided with a copy of the consent and given time to consider whether they want to participate.</a:t>
            </a:r>
          </a:p>
          <a:p>
            <a:r>
              <a:rPr lang="en-US" dirty="0"/>
              <a:t>3. After allowing the participant time to decide, the Investigator or designee (e.g., coordinator) must answer any additional questions the subject may have.</a:t>
            </a:r>
          </a:p>
          <a:p>
            <a:pPr marL="0" indent="0">
              <a:buNone/>
            </a:pPr>
            <a:r>
              <a:rPr lang="en-US" dirty="0"/>
              <a:t>4. When the potential participant is ready, the Investigator or designee must obtain signatures on the consent &amp; HIPAA Authorization. </a:t>
            </a:r>
          </a:p>
          <a:p>
            <a:pPr marL="0" indent="0">
              <a:buNone/>
            </a:pPr>
            <a:endParaRPr lang="en-US" dirty="0"/>
          </a:p>
          <a:p>
            <a:pPr marL="0" indent="0">
              <a:buNone/>
            </a:pPr>
            <a:r>
              <a:rPr lang="en-US" dirty="0"/>
              <a:t>The IRB requires the investigator to provide the subject and/or their LAR with the IRB-approved informed consent form and HIPAA Authorization during the consenting process. Upon execution, a copy of the signed documents should be made and given to the subject or their LAR.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7</a:t>
            </a:fld>
            <a:endParaRPr lang="en-US"/>
          </a:p>
        </p:txBody>
      </p:sp>
    </p:spTree>
    <p:extLst>
      <p:ext uri="{BB962C8B-B14F-4D97-AF65-F5344CB8AC3E}">
        <p14:creationId xmlns:p14="http://schemas.microsoft.com/office/powerpoint/2010/main" val="271403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Upon execution, a copy of the signed documents should be made and given to the subject or their LAR.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8</a:t>
            </a:fld>
            <a:endParaRPr lang="en-US"/>
          </a:p>
        </p:txBody>
      </p:sp>
    </p:spTree>
    <p:extLst>
      <p:ext uri="{BB962C8B-B14F-4D97-AF65-F5344CB8AC3E}">
        <p14:creationId xmlns:p14="http://schemas.microsoft.com/office/powerpoint/2010/main" val="320330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consent template do you use and when? </a:t>
            </a:r>
          </a:p>
          <a:p>
            <a:r>
              <a:rPr lang="en-US" dirty="0"/>
              <a:t>• Standard Joint Consent/HIPAA Template [HRP-2250, 2251]: used for research activities conducted by LSUHSC personnel, with the exceptions listed below. </a:t>
            </a:r>
          </a:p>
          <a:p>
            <a:r>
              <a:rPr lang="en-US" dirty="0"/>
              <a:t>• LSUHSC-UMC Joint Consent/HIPAA Template [HRP-2251UMC]: used when some/all research activities will be conducted at UMC.</a:t>
            </a:r>
          </a:p>
          <a:p>
            <a:r>
              <a:rPr lang="en-US" dirty="0"/>
              <a:t>• LSUHSC-OLOL Joint Consent/HIPAA Template [HRP-2251OLOL]: used when some/all research activities will be conducted on an FMOLHS campus.</a:t>
            </a:r>
          </a:p>
          <a:p>
            <a:r>
              <a:rPr lang="en-US" dirty="0"/>
              <a:t>• CHNOLA-LSUHSC Joint Consent Form: used when some/all research activities will be conducted at Children’s Hospital </a:t>
            </a:r>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9</a:t>
            </a:fld>
            <a:endParaRPr lang="en-US"/>
          </a:p>
        </p:txBody>
      </p:sp>
    </p:spTree>
    <p:extLst>
      <p:ext uri="{BB962C8B-B14F-4D97-AF65-F5344CB8AC3E}">
        <p14:creationId xmlns:p14="http://schemas.microsoft.com/office/powerpoint/2010/main" val="3951050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10</a:t>
            </a:fld>
            <a:endParaRPr lang="en-US"/>
          </a:p>
        </p:txBody>
      </p:sp>
    </p:spTree>
    <p:extLst>
      <p:ext uri="{BB962C8B-B14F-4D97-AF65-F5344CB8AC3E}">
        <p14:creationId xmlns:p14="http://schemas.microsoft.com/office/powerpoint/2010/main" val="383418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BC87B9EF-02E5-489C-B016-F6FCD3E89101}" type="slidenum">
              <a:rPr lang="en-US" smtClean="0"/>
              <a:t>12</a:t>
            </a:fld>
            <a:endParaRPr lang="en-US"/>
          </a:p>
        </p:txBody>
      </p:sp>
    </p:spTree>
    <p:extLst>
      <p:ext uri="{BB962C8B-B14F-4D97-AF65-F5344CB8AC3E}">
        <p14:creationId xmlns:p14="http://schemas.microsoft.com/office/powerpoint/2010/main" val="927449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498224" y="6353940"/>
            <a:ext cx="2057400" cy="365125"/>
          </a:xfrm>
        </p:spPr>
        <p:txBody>
          <a:bodyPr/>
          <a:lstStyle>
            <a:lvl1pPr algn="r">
              <a:defRPr/>
            </a:lvl1pPr>
          </a:lstStyle>
          <a:p>
            <a:r>
              <a:rPr lang="en-US"/>
              <a:t>Spring 2021</a:t>
            </a:r>
            <a:endParaRPr lang="en-US" dirty="0"/>
          </a:p>
        </p:txBody>
      </p:sp>
      <p:sp>
        <p:nvSpPr>
          <p:cNvPr id="5" name="Footer Placeholder 4"/>
          <p:cNvSpPr>
            <a:spLocks noGrp="1"/>
          </p:cNvSpPr>
          <p:nvPr>
            <p:ph type="ftr" sz="quarter" idx="11"/>
          </p:nvPr>
        </p:nvSpPr>
        <p:spPr>
          <a:xfrm>
            <a:off x="506475" y="6353941"/>
            <a:ext cx="3540007" cy="365125"/>
          </a:xfrm>
        </p:spPr>
        <p:txBody>
          <a:bodyPr/>
          <a:lstStyle>
            <a:lvl1pPr algn="l">
              <a:defRPr/>
            </a:lvl1pPr>
          </a:lstStyle>
          <a:p>
            <a:r>
              <a:rPr lang="en-US"/>
              <a:t>INTER 260 Responsible Conduct of Research</a:t>
            </a:r>
            <a:endParaRPr lang="en-US" dirty="0"/>
          </a:p>
        </p:txBody>
      </p:sp>
      <p:sp>
        <p:nvSpPr>
          <p:cNvPr id="6" name="Slide Number Placeholder 5"/>
          <p:cNvSpPr>
            <a:spLocks noGrp="1"/>
          </p:cNvSpPr>
          <p:nvPr>
            <p:ph type="sldNum" sz="quarter" idx="12"/>
          </p:nvPr>
        </p:nvSpPr>
        <p:spPr>
          <a:xfrm>
            <a:off x="4172612" y="6353941"/>
            <a:ext cx="614202" cy="365125"/>
          </a:xfrm>
        </p:spPr>
        <p:txBody>
          <a:bodyPr/>
          <a:lstStyle>
            <a:lvl1pPr algn="ctr">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45178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41460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6879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Spring 2021</a:t>
            </a:r>
            <a:endParaRPr lang="en-US" dirty="0"/>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6154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Spring 2021</a:t>
            </a:r>
          </a:p>
        </p:txBody>
      </p:sp>
      <p:sp>
        <p:nvSpPr>
          <p:cNvPr id="5" name="Footer Placeholder 4"/>
          <p:cNvSpPr>
            <a:spLocks noGrp="1"/>
          </p:cNvSpPr>
          <p:nvPr>
            <p:ph type="ftr" sz="quarter" idx="11"/>
          </p:nvPr>
        </p:nvSpPr>
        <p:spPr/>
        <p:txBody>
          <a:bodyPr/>
          <a:lstStyle/>
          <a:p>
            <a:r>
              <a:rPr lang="en-US"/>
              <a:t>INTER 260 Responsible Conduct of Research</a:t>
            </a:r>
          </a:p>
        </p:txBody>
      </p:sp>
      <p:sp>
        <p:nvSpPr>
          <p:cNvPr id="6" name="Slide Number Placeholder 5"/>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68525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67558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Spring 2021</a:t>
            </a:r>
          </a:p>
        </p:txBody>
      </p:sp>
      <p:sp>
        <p:nvSpPr>
          <p:cNvPr id="8" name="Footer Placeholder 7"/>
          <p:cNvSpPr>
            <a:spLocks noGrp="1"/>
          </p:cNvSpPr>
          <p:nvPr>
            <p:ph type="ftr" sz="quarter" idx="11"/>
          </p:nvPr>
        </p:nvSpPr>
        <p:spPr/>
        <p:txBody>
          <a:bodyPr/>
          <a:lstStyle/>
          <a:p>
            <a:r>
              <a:rPr lang="en-US"/>
              <a:t>INTER 260 Responsible Conduct of Research</a:t>
            </a:r>
          </a:p>
        </p:txBody>
      </p:sp>
      <p:sp>
        <p:nvSpPr>
          <p:cNvPr id="9" name="Slide Number Placeholder 8"/>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217808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Spring 2021</a:t>
            </a:r>
            <a:endParaRPr lang="en-US" dirty="0"/>
          </a:p>
        </p:txBody>
      </p:sp>
      <p:sp>
        <p:nvSpPr>
          <p:cNvPr id="4" name="Footer Placeholder 3"/>
          <p:cNvSpPr>
            <a:spLocks noGrp="1"/>
          </p:cNvSpPr>
          <p:nvPr>
            <p:ph type="ftr" sz="quarter" idx="11"/>
          </p:nvPr>
        </p:nvSpPr>
        <p:spPr/>
        <p:txBody>
          <a:bodyPr/>
          <a:lstStyle/>
          <a:p>
            <a:r>
              <a:rPr lang="en-US"/>
              <a:t>INTER 260 Responsible Conduct of Research</a:t>
            </a:r>
          </a:p>
        </p:txBody>
      </p:sp>
      <p:sp>
        <p:nvSpPr>
          <p:cNvPr id="5" name="Slide Number Placeholder 4"/>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178825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Spring 2021</a:t>
            </a:r>
          </a:p>
        </p:txBody>
      </p:sp>
      <p:sp>
        <p:nvSpPr>
          <p:cNvPr id="3" name="Footer Placeholder 2"/>
          <p:cNvSpPr>
            <a:spLocks noGrp="1"/>
          </p:cNvSpPr>
          <p:nvPr>
            <p:ph type="ftr" sz="quarter" idx="11"/>
          </p:nvPr>
        </p:nvSpPr>
        <p:spPr/>
        <p:txBody>
          <a:bodyPr/>
          <a:lstStyle/>
          <a:p>
            <a:r>
              <a:rPr lang="en-US"/>
              <a:t>INTER 260 Responsible Conduct of Research</a:t>
            </a:r>
          </a:p>
        </p:txBody>
      </p:sp>
      <p:sp>
        <p:nvSpPr>
          <p:cNvPr id="4" name="Slide Number Placeholder 3"/>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286311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326482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Spring 2021</a:t>
            </a:r>
          </a:p>
        </p:txBody>
      </p:sp>
      <p:sp>
        <p:nvSpPr>
          <p:cNvPr id="6" name="Footer Placeholder 5"/>
          <p:cNvSpPr>
            <a:spLocks noGrp="1"/>
          </p:cNvSpPr>
          <p:nvPr>
            <p:ph type="ftr" sz="quarter" idx="11"/>
          </p:nvPr>
        </p:nvSpPr>
        <p:spPr/>
        <p:txBody>
          <a:bodyPr/>
          <a:lstStyle/>
          <a:p>
            <a:r>
              <a:rPr lang="en-US"/>
              <a:t>INTER 260 Responsible Conduct of Research</a:t>
            </a:r>
          </a:p>
        </p:txBody>
      </p:sp>
      <p:sp>
        <p:nvSpPr>
          <p:cNvPr id="7" name="Slide Number Placeholder 6"/>
          <p:cNvSpPr>
            <a:spLocks noGrp="1"/>
          </p:cNvSpPr>
          <p:nvPr>
            <p:ph type="sldNum" sz="quarter" idx="12"/>
          </p:nvPr>
        </p:nvSpPr>
        <p:spPr/>
        <p:txBody>
          <a:bodyPr/>
          <a:lstStyle/>
          <a:p>
            <a:fld id="{FC90DB9D-1392-4FC2-903F-60147DD10F4C}" type="slidenum">
              <a:rPr lang="en-US" smtClean="0"/>
              <a:t>‹#›</a:t>
            </a:fld>
            <a:endParaRPr lang="en-US"/>
          </a:p>
        </p:txBody>
      </p:sp>
    </p:spTree>
    <p:extLst>
      <p:ext uri="{BB962C8B-B14F-4D97-AF65-F5344CB8AC3E}">
        <p14:creationId xmlns:p14="http://schemas.microsoft.com/office/powerpoint/2010/main" val="886217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2.xml"/><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theme" Target="../theme/theme3.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517723" y="63644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Spring 2021</a:t>
            </a:r>
            <a:endParaRPr lang="en-US" dirty="0"/>
          </a:p>
        </p:txBody>
      </p:sp>
      <p:sp>
        <p:nvSpPr>
          <p:cNvPr id="5" name="Footer Placeholder 4"/>
          <p:cNvSpPr>
            <a:spLocks noGrp="1"/>
          </p:cNvSpPr>
          <p:nvPr>
            <p:ph type="ftr" sz="quarter" idx="3"/>
          </p:nvPr>
        </p:nvSpPr>
        <p:spPr>
          <a:xfrm>
            <a:off x="628649" y="6364453"/>
            <a:ext cx="35544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INTER 260 Responsible Conduct of Research</a:t>
            </a:r>
            <a:endParaRPr lang="en-US" dirty="0"/>
          </a:p>
        </p:txBody>
      </p:sp>
      <p:sp>
        <p:nvSpPr>
          <p:cNvPr id="6" name="Slide Number Placeholder 5"/>
          <p:cNvSpPr>
            <a:spLocks noGrp="1"/>
          </p:cNvSpPr>
          <p:nvPr>
            <p:ph type="sldNum" sz="quarter" idx="4"/>
          </p:nvPr>
        </p:nvSpPr>
        <p:spPr>
          <a:xfrm>
            <a:off x="4275418" y="6364453"/>
            <a:ext cx="6115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C90DB9D-1392-4FC2-903F-60147DD10F4C}" type="slidenum">
              <a:rPr lang="en-US" smtClean="0"/>
              <a:pPr/>
              <a:t>‹#›</a:t>
            </a:fld>
            <a:endParaRPr lang="en-US" dirty="0"/>
          </a:p>
        </p:txBody>
      </p:sp>
    </p:spTree>
    <p:extLst>
      <p:ext uri="{BB962C8B-B14F-4D97-AF65-F5344CB8AC3E}">
        <p14:creationId xmlns:p14="http://schemas.microsoft.com/office/powerpoint/2010/main" val="3522083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04503"/>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Box 6">
            <a:extLst>
              <a:ext uri="{FF2B5EF4-FFF2-40B4-BE49-F238E27FC236}">
                <a16:creationId xmlns:a16="http://schemas.microsoft.com/office/drawing/2014/main" id="{25E5A597-9309-B84B-8BE2-ECB66C76CABE}"/>
              </a:ext>
            </a:extLst>
          </p:cNvPr>
          <p:cNvSpPr txBox="1">
            <a:spLocks noChangeArrowheads="1"/>
          </p:cNvSpPr>
          <p:nvPr/>
        </p:nvSpPr>
        <p:spPr bwMode="auto">
          <a:xfrm>
            <a:off x="266700" y="5307013"/>
            <a:ext cx="185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a:p>
        </p:txBody>
      </p:sp>
      <p:sp>
        <p:nvSpPr>
          <p:cNvPr id="1027" name="Title Placeholder 1"/>
          <p:cNvSpPr>
            <a:spLocks noGrp="1"/>
          </p:cNvSpPr>
          <p:nvPr>
            <p:ph type="title"/>
          </p:nvPr>
        </p:nvSpPr>
        <p:spPr bwMode="auto">
          <a:xfrm>
            <a:off x="457200" y="5254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Project Title</a:t>
            </a:r>
          </a:p>
        </p:txBody>
      </p:sp>
      <p:sp>
        <p:nvSpPr>
          <p:cNvPr id="1028" name="Text Placeholder 2"/>
          <p:cNvSpPr>
            <a:spLocks noGrp="1"/>
          </p:cNvSpPr>
          <p:nvPr>
            <p:ph type="body" idx="1"/>
          </p:nvPr>
        </p:nvSpPr>
        <p:spPr bwMode="auto">
          <a:xfrm>
            <a:off x="457200" y="1808163"/>
            <a:ext cx="8229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Lorem Ipsum</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73800" y="0"/>
            <a:ext cx="28702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599113"/>
            <a:ext cx="9170988"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8300" y="6019800"/>
            <a:ext cx="17462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44264"/>
      </p:ext>
    </p:extLst>
  </p:cSld>
  <p:clrMap bg1="lt1" tx1="dk1" bg2="lt2" tx2="dk2" accent1="accent1" accent2="accent2" accent3="accent3" accent4="accent4" accent5="accent5" accent6="accent6" hlink="hlink" folHlink="folHlink"/>
  <p:hf hdr="0"/>
  <p:txStyles>
    <p:titleStyle>
      <a:lvl1pPr algn="l" defTabSz="457200" rtl="0" eaLnBrk="0" fontAlgn="base" hangingPunct="0">
        <a:spcBef>
          <a:spcPct val="0"/>
        </a:spcBef>
        <a:spcAft>
          <a:spcPct val="0"/>
        </a:spcAft>
        <a:defRPr sz="5000" kern="1200">
          <a:solidFill>
            <a:srgbClr val="C28220"/>
          </a:solidFill>
          <a:latin typeface="Georgia"/>
          <a:ea typeface="Georgia" panose="02040502050405020303" pitchFamily="18" charset="0"/>
          <a:cs typeface="Georgia"/>
        </a:defRPr>
      </a:lvl1pPr>
      <a:lvl2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2pPr>
      <a:lvl3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3pPr>
      <a:lvl4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4pPr>
      <a:lvl5pPr algn="l" defTabSz="457200" rtl="0" eaLnBrk="0" fontAlgn="base" hangingPunct="0">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5pPr>
      <a:lvl6pPr marL="4572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6pPr>
      <a:lvl7pPr marL="9144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7pPr>
      <a:lvl8pPr marL="13716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8pPr>
      <a:lvl9pPr marL="1828800" algn="l" defTabSz="457200" rtl="0" fontAlgn="base">
        <a:spcBef>
          <a:spcPct val="0"/>
        </a:spcBef>
        <a:spcAft>
          <a:spcPct val="0"/>
        </a:spcAft>
        <a:defRPr sz="5000">
          <a:solidFill>
            <a:srgbClr val="C28220"/>
          </a:solidFill>
          <a:latin typeface="Georgia" panose="02040502050405020303" pitchFamily="18" charset="0"/>
          <a:ea typeface="Georgia" panose="02040502050405020303" pitchFamily="18" charset="0"/>
          <a:cs typeface="Georgia" panose="02040502050405020303" pitchFamily="18"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200" kern="1200">
          <a:solidFill>
            <a:srgbClr val="2D637F"/>
          </a:solidFill>
          <a:latin typeface="Lucida Grande"/>
          <a:ea typeface="Lucida Grande"/>
          <a:cs typeface="Lucida Grande"/>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2D637F"/>
          </a:solidFill>
          <a:latin typeface="Lucida Grande"/>
          <a:ea typeface="Lucida Grande"/>
          <a:cs typeface="Lucida Grande"/>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rgbClr val="2D637F"/>
          </a:solidFill>
          <a:latin typeface="Lucida Grande"/>
          <a:ea typeface="Lucida Grande"/>
          <a:cs typeface="Lucida Grande"/>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rgbClr val="2D637F"/>
          </a:solidFill>
          <a:latin typeface="Lucida Grande"/>
          <a:ea typeface="Lucida Grande"/>
          <a:cs typeface="Lucida Grande"/>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2D637F"/>
          </a:solidFill>
          <a:latin typeface="Lucida Grande"/>
          <a:ea typeface="Lucida Grande"/>
          <a:cs typeface="Lucida Grand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icon&#10;&#10;Description automatically generated">
            <a:extLst>
              <a:ext uri="{FF2B5EF4-FFF2-40B4-BE49-F238E27FC236}">
                <a16:creationId xmlns:a16="http://schemas.microsoft.com/office/drawing/2014/main" id="{D347E9FF-E7A9-59F6-C9A5-B625E678C2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977" y="1119116"/>
            <a:ext cx="5465765"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966978" y="3429000"/>
            <a:ext cx="6691254" cy="1713305"/>
          </a:xfrm>
        </p:spPr>
        <p:txBody>
          <a:bodyPr anchor="b">
            <a:normAutofit/>
          </a:bodyPr>
          <a:lstStyle/>
          <a:p>
            <a:pPr algn="l"/>
            <a:r>
              <a:rPr lang="en-US" sz="3300" b="1" dirty="0"/>
              <a:t>INFORMED CONSENT</a:t>
            </a:r>
          </a:p>
        </p:txBody>
      </p:sp>
      <p:sp>
        <p:nvSpPr>
          <p:cNvPr id="3" name="Subtitle 2"/>
          <p:cNvSpPr>
            <a:spLocks noGrp="1"/>
          </p:cNvSpPr>
          <p:nvPr>
            <p:ph type="subTitle" idx="1"/>
          </p:nvPr>
        </p:nvSpPr>
        <p:spPr>
          <a:xfrm>
            <a:off x="966977" y="5142305"/>
            <a:ext cx="5490973" cy="753165"/>
          </a:xfrm>
        </p:spPr>
        <p:txBody>
          <a:bodyPr anchor="t">
            <a:normAutofit/>
          </a:bodyPr>
          <a:lstStyle/>
          <a:p>
            <a:pPr algn="l"/>
            <a:r>
              <a:rPr lang="en-US" dirty="0"/>
              <a:t>January 10, 2024</a:t>
            </a:r>
          </a:p>
        </p:txBody>
      </p:sp>
    </p:spTree>
    <p:extLst>
      <p:ext uri="{BB962C8B-B14F-4D97-AF65-F5344CB8AC3E}">
        <p14:creationId xmlns:p14="http://schemas.microsoft.com/office/powerpoint/2010/main" val="1061016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SPONSOR INFORMED CONSENT TEMPLATES</a:t>
            </a:r>
          </a:p>
        </p:txBody>
      </p:sp>
      <p:sp>
        <p:nvSpPr>
          <p:cNvPr id="4" name="Slide Number Placeholder 3"/>
          <p:cNvSpPr>
            <a:spLocks noGrp="1"/>
          </p:cNvSpPr>
          <p:nvPr>
            <p:ph type="sldNum" sz="quarter" idx="12"/>
          </p:nvPr>
        </p:nvSpPr>
        <p:spPr/>
        <p:txBody>
          <a:bodyPr/>
          <a:lstStyle/>
          <a:p>
            <a:fld id="{FC90DB9D-1392-4FC2-903F-60147DD10F4C}" type="slidenum">
              <a:rPr lang="en-US" smtClean="0"/>
              <a:t>10</a:t>
            </a:fld>
            <a:endParaRPr lang="en-US" dirty="0"/>
          </a:p>
        </p:txBody>
      </p:sp>
      <p:sp>
        <p:nvSpPr>
          <p:cNvPr id="6" name="TextBox 5">
            <a:extLst>
              <a:ext uri="{FF2B5EF4-FFF2-40B4-BE49-F238E27FC236}">
                <a16:creationId xmlns:a16="http://schemas.microsoft.com/office/drawing/2014/main" id="{594CECEF-A637-02B2-6E13-05B1F0733929}"/>
              </a:ext>
            </a:extLst>
          </p:cNvPr>
          <p:cNvSpPr txBox="1"/>
          <p:nvPr/>
        </p:nvSpPr>
        <p:spPr>
          <a:xfrm>
            <a:off x="441435" y="1446468"/>
            <a:ext cx="3833984" cy="5016758"/>
          </a:xfrm>
          <a:prstGeom prst="rect">
            <a:avLst/>
          </a:prstGeom>
          <a:noFill/>
        </p:spPr>
        <p:txBody>
          <a:bodyPr wrap="square">
            <a:spAutoFit/>
          </a:bodyPr>
          <a:lstStyle/>
          <a:p>
            <a:r>
              <a:rPr lang="en-US" sz="2000" b="0" i="0" dirty="0">
                <a:effectLst/>
              </a:rPr>
              <a:t>LSUHSC prefers use of our local-approved template; however, if the study team wishes to use the Sponsor template, the LSUHSC ICF Cover Letter must be provided along with the Sponsor consent, or the required language must be embedded into the form. </a:t>
            </a:r>
          </a:p>
          <a:p>
            <a:endParaRPr lang="en-US" sz="2000" dirty="0"/>
          </a:p>
          <a:p>
            <a:r>
              <a:rPr lang="en-US" sz="2000" b="0" i="0" dirty="0">
                <a:effectLst/>
              </a:rPr>
              <a:t>*</a:t>
            </a:r>
            <a:r>
              <a:rPr lang="en-US" sz="2000" b="0" i="1" dirty="0">
                <a:effectLst/>
              </a:rPr>
              <a:t>If the designated reviewer does not feel that the Sponsor template contains all the appropriate information or that the quality is poor, the reviewer reserves the right to request the team switch to use of the local-approved template.</a:t>
            </a:r>
            <a:endParaRPr lang="en-US" sz="2000" i="1" dirty="0"/>
          </a:p>
        </p:txBody>
      </p:sp>
      <p:pic>
        <p:nvPicPr>
          <p:cNvPr id="8" name="Picture 7">
            <a:extLst>
              <a:ext uri="{FF2B5EF4-FFF2-40B4-BE49-F238E27FC236}">
                <a16:creationId xmlns:a16="http://schemas.microsoft.com/office/drawing/2014/main" id="{533ABBCA-3015-4A2C-B1E3-69CBF23F1AF3}"/>
              </a:ext>
            </a:extLst>
          </p:cNvPr>
          <p:cNvPicPr>
            <a:picLocks noChangeAspect="1"/>
          </p:cNvPicPr>
          <p:nvPr/>
        </p:nvPicPr>
        <p:blipFill>
          <a:blip r:embed="rId3"/>
          <a:stretch>
            <a:fillRect/>
          </a:stretch>
        </p:blipFill>
        <p:spPr>
          <a:xfrm>
            <a:off x="4648181" y="1347695"/>
            <a:ext cx="4054384" cy="5016758"/>
          </a:xfrm>
          <a:prstGeom prst="rect">
            <a:avLst/>
          </a:prstGeom>
        </p:spPr>
      </p:pic>
    </p:spTree>
    <p:extLst>
      <p:ext uri="{BB962C8B-B14F-4D97-AF65-F5344CB8AC3E}">
        <p14:creationId xmlns:p14="http://schemas.microsoft.com/office/powerpoint/2010/main" val="251899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hand holding a pen over a clipboard&#10;&#10;Description automatically generated">
            <a:extLst>
              <a:ext uri="{FF2B5EF4-FFF2-40B4-BE49-F238E27FC236}">
                <a16:creationId xmlns:a16="http://schemas.microsoft.com/office/drawing/2014/main" id="{5CAC01CF-A49A-C67A-9C9F-61698D8AFA67}"/>
              </a:ext>
            </a:extLst>
          </p:cNvPr>
          <p:cNvPicPr>
            <a:picLocks noChangeAspect="1"/>
          </p:cNvPicPr>
          <p:nvPr/>
        </p:nvPicPr>
        <p:blipFill rotWithShape="1">
          <a:blip r:embed="rId2">
            <a:duotone>
              <a:prstClr val="black"/>
              <a:srgbClr val="CCCCFF">
                <a:tint val="45000"/>
                <a:satMod val="400000"/>
              </a:srgbClr>
            </a:duotone>
          </a:blip>
          <a:srcRect r="1133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1F0AF-3A4E-754B-5DD3-4CDF27868B1A}"/>
              </a:ext>
            </a:extLst>
          </p:cNvPr>
          <p:cNvSpPr>
            <a:spLocks noGrp="1"/>
          </p:cNvSpPr>
          <p:nvPr>
            <p:ph type="title"/>
          </p:nvPr>
        </p:nvSpPr>
        <p:spPr>
          <a:xfrm>
            <a:off x="392906" y="5317240"/>
            <a:ext cx="8408194" cy="744836"/>
          </a:xfrm>
        </p:spPr>
        <p:txBody>
          <a:bodyPr>
            <a:normAutofit/>
          </a:bodyPr>
          <a:lstStyle/>
          <a:p>
            <a:pPr algn="ctr"/>
            <a:r>
              <a:rPr lang="en-US" sz="3100" b="1" dirty="0">
                <a:solidFill>
                  <a:schemeClr val="tx1">
                    <a:lumMod val="85000"/>
                    <a:lumOff val="15000"/>
                  </a:schemeClr>
                </a:solidFill>
              </a:rPr>
              <a:t>WAIVER OF DOCUMENTATION OR VERBAL CONSENT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9EB2941-1C09-1A1B-CFA3-01887163BC39}"/>
              </a:ext>
            </a:extLst>
          </p:cNvPr>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472209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Autofit/>
          </a:bodyPr>
          <a:lstStyle/>
          <a:p>
            <a:pPr algn="ctr"/>
            <a:r>
              <a:rPr lang="en-US" sz="3000" dirty="0">
                <a:solidFill>
                  <a:schemeClr val="bg1"/>
                </a:solidFill>
              </a:rPr>
              <a:t>PERMISSION TO OBTAIN VERBAL CONSENT</a:t>
            </a:r>
            <a:br>
              <a:rPr lang="en-US" sz="3000" dirty="0">
                <a:solidFill>
                  <a:schemeClr val="bg1"/>
                </a:solidFill>
              </a:rPr>
            </a:br>
            <a:r>
              <a:rPr lang="en-US" sz="3000" dirty="0">
                <a:solidFill>
                  <a:schemeClr val="bg1"/>
                </a:solidFill>
              </a:rPr>
              <a:t>WAIVER OF DOCUMENTATION OF INFORMED CONSENT </a:t>
            </a:r>
          </a:p>
        </p:txBody>
      </p:sp>
      <p:sp>
        <p:nvSpPr>
          <p:cNvPr id="4" name="Slide Number Placeholder 3"/>
          <p:cNvSpPr>
            <a:spLocks noGrp="1"/>
          </p:cNvSpPr>
          <p:nvPr>
            <p:ph type="sldNum" sz="quarter" idx="12"/>
          </p:nvPr>
        </p:nvSpPr>
        <p:spPr/>
        <p:txBody>
          <a:bodyPr/>
          <a:lstStyle/>
          <a:p>
            <a:fld id="{FC90DB9D-1392-4FC2-903F-60147DD10F4C}" type="slidenum">
              <a:rPr lang="en-US" smtClean="0"/>
              <a:t>12</a:t>
            </a:fld>
            <a:endParaRPr lang="en-US" dirty="0"/>
          </a:p>
        </p:txBody>
      </p:sp>
      <p:sp>
        <p:nvSpPr>
          <p:cNvPr id="29" name="TextBox 6">
            <a:extLst>
              <a:ext uri="{FF2B5EF4-FFF2-40B4-BE49-F238E27FC236}">
                <a16:creationId xmlns:a16="http://schemas.microsoft.com/office/drawing/2014/main" id="{A14D522A-DE52-8EB4-233A-92F42225986B}"/>
              </a:ext>
            </a:extLst>
          </p:cNvPr>
          <p:cNvSpPr txBox="1"/>
          <p:nvPr/>
        </p:nvSpPr>
        <p:spPr>
          <a:xfrm>
            <a:off x="208329" y="1143001"/>
            <a:ext cx="8727341" cy="615553"/>
          </a:xfrm>
          <a:prstGeom prst="rect">
            <a:avLst/>
          </a:prstGeom>
        </p:spPr>
        <p:txBody>
          <a:bodyPr wrap="square" lIns="0" tIns="0" rIns="0" bIns="0" rtlCol="0" anchor="t">
            <a:spAutoFit/>
          </a:bodyPr>
          <a:lstStyle/>
          <a:p>
            <a:pPr algn="ctr"/>
            <a:r>
              <a:rPr lang="en-US" sz="2000" b="1" dirty="0">
                <a:solidFill>
                  <a:srgbClr val="000000"/>
                </a:solidFill>
              </a:rPr>
              <a:t>The IRB may approve a waiver of the requirement to document informed consent provided that </a:t>
            </a:r>
            <a:r>
              <a:rPr lang="en-US" sz="2000" b="1" u="sng" dirty="0">
                <a:solidFill>
                  <a:srgbClr val="000000"/>
                </a:solidFill>
              </a:rPr>
              <a:t>one</a:t>
            </a:r>
            <a:r>
              <a:rPr lang="en-US" sz="2000" b="1" dirty="0">
                <a:solidFill>
                  <a:srgbClr val="000000"/>
                </a:solidFill>
              </a:rPr>
              <a:t> of the following apply:</a:t>
            </a:r>
          </a:p>
        </p:txBody>
      </p:sp>
      <p:graphicFrame>
        <p:nvGraphicFramePr>
          <p:cNvPr id="15" name="Diagram 14">
            <a:extLst>
              <a:ext uri="{FF2B5EF4-FFF2-40B4-BE49-F238E27FC236}">
                <a16:creationId xmlns:a16="http://schemas.microsoft.com/office/drawing/2014/main" id="{3E94B445-1EDD-4F69-5A8E-2EE76A33EADA}"/>
              </a:ext>
            </a:extLst>
          </p:cNvPr>
          <p:cNvGraphicFramePr/>
          <p:nvPr>
            <p:extLst>
              <p:ext uri="{D42A27DB-BD31-4B8C-83A1-F6EECF244321}">
                <p14:modId xmlns:p14="http://schemas.microsoft.com/office/powerpoint/2010/main" val="91420369"/>
              </p:ext>
            </p:extLst>
          </p:nvPr>
        </p:nvGraphicFramePr>
        <p:xfrm>
          <a:off x="792385" y="1936300"/>
          <a:ext cx="7577634" cy="4605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78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VERBAL 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13</a:t>
            </a:fld>
            <a:endParaRPr lang="en-US" dirty="0"/>
          </a:p>
        </p:txBody>
      </p:sp>
      <p:graphicFrame>
        <p:nvGraphicFramePr>
          <p:cNvPr id="6" name="Diagram 5">
            <a:extLst>
              <a:ext uri="{FF2B5EF4-FFF2-40B4-BE49-F238E27FC236}">
                <a16:creationId xmlns:a16="http://schemas.microsoft.com/office/drawing/2014/main" id="{EFD69914-E578-8FCF-FC95-7C28B7A5426A}"/>
              </a:ext>
            </a:extLst>
          </p:cNvPr>
          <p:cNvGraphicFramePr/>
          <p:nvPr>
            <p:extLst>
              <p:ext uri="{D42A27DB-BD31-4B8C-83A1-F6EECF244321}">
                <p14:modId xmlns:p14="http://schemas.microsoft.com/office/powerpoint/2010/main" val="2649497208"/>
              </p:ext>
            </p:extLst>
          </p:nvPr>
        </p:nvGraphicFramePr>
        <p:xfrm>
          <a:off x="3469759" y="1485312"/>
          <a:ext cx="6514214" cy="4578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252FFA7-E717-BB65-D906-8A9BC7A836D9}"/>
              </a:ext>
            </a:extLst>
          </p:cNvPr>
          <p:cNvSpPr txBox="1"/>
          <p:nvPr/>
        </p:nvSpPr>
        <p:spPr>
          <a:xfrm>
            <a:off x="530196" y="2173496"/>
            <a:ext cx="4998733" cy="2554545"/>
          </a:xfrm>
          <a:prstGeom prst="rect">
            <a:avLst/>
          </a:prstGeom>
          <a:noFill/>
        </p:spPr>
        <p:txBody>
          <a:bodyPr wrap="square">
            <a:spAutoFit/>
          </a:bodyPr>
          <a:lstStyle/>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Verbal informed consent occurs when a member of the research team and a potential subject verbally interact, and the subject gives their consent to participate verbally. The member of the research team and the subject can be in the same location or can be communicating over the phone or through some other electronic means (i.e. Zoom).</a:t>
            </a:r>
          </a:p>
        </p:txBody>
      </p:sp>
    </p:spTree>
    <p:extLst>
      <p:ext uri="{BB962C8B-B14F-4D97-AF65-F5344CB8AC3E}">
        <p14:creationId xmlns:p14="http://schemas.microsoft.com/office/powerpoint/2010/main" val="56741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DOCUMENT VERBAL 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14</a:t>
            </a:fld>
            <a:endParaRPr lang="en-US" dirty="0"/>
          </a:p>
        </p:txBody>
      </p:sp>
      <p:sp>
        <p:nvSpPr>
          <p:cNvPr id="5" name="TextBox 4">
            <a:extLst>
              <a:ext uri="{FF2B5EF4-FFF2-40B4-BE49-F238E27FC236}">
                <a16:creationId xmlns:a16="http://schemas.microsoft.com/office/drawing/2014/main" id="{B67AFAEB-CB9D-DDD5-DDD6-2D26B794E957}"/>
              </a:ext>
            </a:extLst>
          </p:cNvPr>
          <p:cNvSpPr txBox="1"/>
          <p:nvPr/>
        </p:nvSpPr>
        <p:spPr>
          <a:xfrm>
            <a:off x="286407" y="1327821"/>
            <a:ext cx="8571185" cy="1394997"/>
          </a:xfrm>
          <a:prstGeom prst="rect">
            <a:avLst/>
          </a:prstGeom>
          <a:noFill/>
        </p:spPr>
        <p:txBody>
          <a:bodyPr wrap="square">
            <a:spAutoFit/>
          </a:bodyPr>
          <a:lstStyle/>
          <a:p>
            <a:pPr marL="0" marR="0" algn="ctr">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IRB requires the person consenting to sign either the verbal informed consent form if consenting in person or the verbal informed consent script if consenting over the phone or via other electronic means. The person consenting should also document how verbal consent was obtained.  </a:t>
            </a:r>
          </a:p>
        </p:txBody>
      </p:sp>
      <p:pic>
        <p:nvPicPr>
          <p:cNvPr id="7" name="Picture 6">
            <a:extLst>
              <a:ext uri="{FF2B5EF4-FFF2-40B4-BE49-F238E27FC236}">
                <a16:creationId xmlns:a16="http://schemas.microsoft.com/office/drawing/2014/main" id="{529AEBC4-79F7-4166-5673-9C65912304C0}"/>
              </a:ext>
            </a:extLst>
          </p:cNvPr>
          <p:cNvPicPr>
            <a:picLocks noChangeAspect="1"/>
          </p:cNvPicPr>
          <p:nvPr/>
        </p:nvPicPr>
        <p:blipFill>
          <a:blip r:embed="rId3"/>
          <a:stretch>
            <a:fillRect/>
          </a:stretch>
        </p:blipFill>
        <p:spPr>
          <a:xfrm>
            <a:off x="890528" y="2907638"/>
            <a:ext cx="7362943" cy="2622541"/>
          </a:xfrm>
          <a:prstGeom prst="rect">
            <a:avLst/>
          </a:prstGeom>
        </p:spPr>
      </p:pic>
    </p:spTree>
    <p:extLst>
      <p:ext uri="{BB962C8B-B14F-4D97-AF65-F5344CB8AC3E}">
        <p14:creationId xmlns:p14="http://schemas.microsoft.com/office/powerpoint/2010/main" val="38337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VERBAL INFORMED CONSENT </a:t>
            </a:r>
            <a:br>
              <a:rPr lang="en-US" dirty="0">
                <a:solidFill>
                  <a:schemeClr val="bg1"/>
                </a:solidFill>
              </a:rPr>
            </a:br>
            <a:r>
              <a:rPr lang="en-US" dirty="0">
                <a:solidFill>
                  <a:schemeClr val="bg1"/>
                </a:solidFill>
              </a:rPr>
              <a:t>OVER THE PHONE</a:t>
            </a:r>
          </a:p>
        </p:txBody>
      </p:sp>
      <p:sp>
        <p:nvSpPr>
          <p:cNvPr id="4" name="Slide Number Placeholder 3"/>
          <p:cNvSpPr>
            <a:spLocks noGrp="1"/>
          </p:cNvSpPr>
          <p:nvPr>
            <p:ph type="sldNum" sz="quarter" idx="12"/>
          </p:nvPr>
        </p:nvSpPr>
        <p:spPr/>
        <p:txBody>
          <a:bodyPr/>
          <a:lstStyle/>
          <a:p>
            <a:fld id="{FC90DB9D-1392-4FC2-903F-60147DD10F4C}" type="slidenum">
              <a:rPr lang="en-US" smtClean="0"/>
              <a:t>15</a:t>
            </a:fld>
            <a:endParaRPr lang="en-US" dirty="0"/>
          </a:p>
        </p:txBody>
      </p:sp>
      <p:sp>
        <p:nvSpPr>
          <p:cNvPr id="5" name="TextBox 4">
            <a:extLst>
              <a:ext uri="{FF2B5EF4-FFF2-40B4-BE49-F238E27FC236}">
                <a16:creationId xmlns:a16="http://schemas.microsoft.com/office/drawing/2014/main" id="{B67AFAEB-CB9D-DDD5-DDD6-2D26B794E957}"/>
              </a:ext>
            </a:extLst>
          </p:cNvPr>
          <p:cNvSpPr txBox="1"/>
          <p:nvPr/>
        </p:nvSpPr>
        <p:spPr>
          <a:xfrm>
            <a:off x="286407" y="1327821"/>
            <a:ext cx="8571185" cy="3020058"/>
          </a:xfrm>
          <a:prstGeom prst="rect">
            <a:avLst/>
          </a:prstGeom>
          <a:noFill/>
        </p:spPr>
        <p:txBody>
          <a:bodyPr wrap="square">
            <a:spAutoFit/>
          </a:bodyPr>
          <a:lstStyle/>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Can you obtain verbal consent from a subject over the phone? </a:t>
            </a:r>
          </a:p>
          <a:p>
            <a:pPr marL="342900" indent="-34290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Verbal consent from the subject can be obtained over the phone so long as it is an approved consenting method in the IRB protocol. </a:t>
            </a:r>
          </a:p>
          <a:p>
            <a:pPr marL="0" marR="0">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Can you obtain verbal consent from a subject’s LAR over the phone? </a:t>
            </a:r>
          </a:p>
          <a:p>
            <a:pPr marL="342900" marR="0" indent="-342900">
              <a:lnSpc>
                <a:spcPct val="107000"/>
              </a:lnSpc>
              <a:spcBef>
                <a:spcPts val="0"/>
              </a:spcBef>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Verbal consent of an LAR over the phone is only allowed in cases of planned emergency research or when there is a justifiable need to quickly obtain consent. Please contact the IRB before requesting verbal consent via LAR over the phone to discuss. </a:t>
            </a:r>
          </a:p>
        </p:txBody>
      </p:sp>
      <p:pic>
        <p:nvPicPr>
          <p:cNvPr id="3" name="Picture 2">
            <a:extLst>
              <a:ext uri="{FF2B5EF4-FFF2-40B4-BE49-F238E27FC236}">
                <a16:creationId xmlns:a16="http://schemas.microsoft.com/office/drawing/2014/main" id="{AD9F8075-25A2-EB0E-F07D-BEAC96A32D62}"/>
              </a:ext>
            </a:extLst>
          </p:cNvPr>
          <p:cNvPicPr>
            <a:picLocks noChangeAspect="1"/>
          </p:cNvPicPr>
          <p:nvPr/>
        </p:nvPicPr>
        <p:blipFill>
          <a:blip r:embed="rId3"/>
          <a:stretch>
            <a:fillRect/>
          </a:stretch>
        </p:blipFill>
        <p:spPr>
          <a:xfrm>
            <a:off x="3493052" y="3979876"/>
            <a:ext cx="3759086" cy="2749702"/>
          </a:xfrm>
          <a:prstGeom prst="rect">
            <a:avLst/>
          </a:prstGeom>
        </p:spPr>
      </p:pic>
    </p:spTree>
    <p:extLst>
      <p:ext uri="{BB962C8B-B14F-4D97-AF65-F5344CB8AC3E}">
        <p14:creationId xmlns:p14="http://schemas.microsoft.com/office/powerpoint/2010/main" val="277442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INFORMATION SHEET</a:t>
            </a:r>
          </a:p>
        </p:txBody>
      </p:sp>
      <p:sp>
        <p:nvSpPr>
          <p:cNvPr id="4" name="Slide Number Placeholder 3"/>
          <p:cNvSpPr>
            <a:spLocks noGrp="1"/>
          </p:cNvSpPr>
          <p:nvPr>
            <p:ph type="sldNum" sz="quarter" idx="12"/>
          </p:nvPr>
        </p:nvSpPr>
        <p:spPr/>
        <p:txBody>
          <a:bodyPr/>
          <a:lstStyle/>
          <a:p>
            <a:fld id="{FC90DB9D-1392-4FC2-903F-60147DD10F4C}" type="slidenum">
              <a:rPr lang="en-US" smtClean="0"/>
              <a:t>16</a:t>
            </a:fld>
            <a:endParaRPr lang="en-US" dirty="0"/>
          </a:p>
        </p:txBody>
      </p:sp>
      <p:sp>
        <p:nvSpPr>
          <p:cNvPr id="7" name="TextBox 6">
            <a:extLst>
              <a:ext uri="{FF2B5EF4-FFF2-40B4-BE49-F238E27FC236}">
                <a16:creationId xmlns:a16="http://schemas.microsoft.com/office/drawing/2014/main" id="{D252FFA7-E717-BB65-D906-8A9BC7A836D9}"/>
              </a:ext>
            </a:extLst>
          </p:cNvPr>
          <p:cNvSpPr txBox="1"/>
          <p:nvPr/>
        </p:nvSpPr>
        <p:spPr>
          <a:xfrm>
            <a:off x="4803227" y="2014789"/>
            <a:ext cx="3878805" cy="3477875"/>
          </a:xfrm>
          <a:prstGeom prst="rect">
            <a:avLst/>
          </a:prstGeom>
          <a:noFill/>
        </p:spPr>
        <p:txBody>
          <a:bodyPr wrap="square">
            <a:spAutoFit/>
          </a:bodyPr>
          <a:lstStyle/>
          <a:p>
            <a:r>
              <a:rPr lang="en-US" sz="2000" kern="100" dirty="0">
                <a:effectLst/>
                <a:latin typeface="Calibri" panose="020F0502020204030204" pitchFamily="34" charset="0"/>
                <a:ea typeface="Calibri" panose="020F0502020204030204" pitchFamily="34" charset="0"/>
                <a:cs typeface="Times New Roman" panose="02020603050405020304" pitchFamily="18" charset="0"/>
              </a:rPr>
              <a:t>When a waiver of documentation is granted and verbal consent is not being requested, a study team must present to potential subjects an information sheet to review prior to participating in any research activities. The information sheet allows the subjects to make an informed decision about participating without having to sign a consent.</a:t>
            </a:r>
          </a:p>
        </p:txBody>
      </p:sp>
      <p:pic>
        <p:nvPicPr>
          <p:cNvPr id="5" name="Picture 4">
            <a:extLst>
              <a:ext uri="{FF2B5EF4-FFF2-40B4-BE49-F238E27FC236}">
                <a16:creationId xmlns:a16="http://schemas.microsoft.com/office/drawing/2014/main" id="{B37EE07C-4DDD-96B5-A231-3DAFA1BEDFE5}"/>
              </a:ext>
            </a:extLst>
          </p:cNvPr>
          <p:cNvPicPr>
            <a:picLocks noChangeAspect="1"/>
          </p:cNvPicPr>
          <p:nvPr/>
        </p:nvPicPr>
        <p:blipFill>
          <a:blip r:embed="rId3"/>
          <a:stretch>
            <a:fillRect/>
          </a:stretch>
        </p:blipFill>
        <p:spPr>
          <a:xfrm>
            <a:off x="366938" y="1408385"/>
            <a:ext cx="3908480" cy="4867615"/>
          </a:xfrm>
          <a:prstGeom prst="rect">
            <a:avLst/>
          </a:prstGeom>
        </p:spPr>
      </p:pic>
    </p:spTree>
    <p:extLst>
      <p:ext uri="{BB962C8B-B14F-4D97-AF65-F5344CB8AC3E}">
        <p14:creationId xmlns:p14="http://schemas.microsoft.com/office/powerpoint/2010/main" val="1644246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hand holding a pen over a clipboard&#10;&#10;Description automatically generated">
            <a:extLst>
              <a:ext uri="{FF2B5EF4-FFF2-40B4-BE49-F238E27FC236}">
                <a16:creationId xmlns:a16="http://schemas.microsoft.com/office/drawing/2014/main" id="{5CAC01CF-A49A-C67A-9C9F-61698D8AFA67}"/>
              </a:ext>
            </a:extLst>
          </p:cNvPr>
          <p:cNvPicPr>
            <a:picLocks noChangeAspect="1"/>
          </p:cNvPicPr>
          <p:nvPr/>
        </p:nvPicPr>
        <p:blipFill rotWithShape="1">
          <a:blip r:embed="rId2">
            <a:duotone>
              <a:prstClr val="black"/>
              <a:srgbClr val="CCCCFF">
                <a:tint val="45000"/>
                <a:satMod val="400000"/>
              </a:srgbClr>
            </a:duotone>
          </a:blip>
          <a:srcRect r="1133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1F0AF-3A4E-754B-5DD3-4CDF27868B1A}"/>
              </a:ext>
            </a:extLst>
          </p:cNvPr>
          <p:cNvSpPr>
            <a:spLocks noGrp="1"/>
          </p:cNvSpPr>
          <p:nvPr>
            <p:ph type="title"/>
          </p:nvPr>
        </p:nvSpPr>
        <p:spPr>
          <a:xfrm>
            <a:off x="392906" y="5317240"/>
            <a:ext cx="8408194" cy="744836"/>
          </a:xfrm>
        </p:spPr>
        <p:txBody>
          <a:bodyPr>
            <a:normAutofit/>
          </a:bodyPr>
          <a:lstStyle/>
          <a:p>
            <a:pPr algn="ctr"/>
            <a:r>
              <a:rPr lang="en-US" sz="3100" b="1" dirty="0">
                <a:solidFill>
                  <a:schemeClr val="tx1">
                    <a:lumMod val="85000"/>
                    <a:lumOff val="15000"/>
                  </a:schemeClr>
                </a:solidFill>
              </a:rPr>
              <a:t>WAIVER OF INFORMED CONSENT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9EB2941-1C09-1A1B-CFA3-01887163BC39}"/>
              </a:ext>
            </a:extLst>
          </p:cNvPr>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a:solidFill>
                  <a:srgbClr val="FFFFFF"/>
                </a:solidFill>
              </a:rPr>
              <a:pPr>
                <a:spcAft>
                  <a:spcPts val="600"/>
                </a:spcAft>
              </a:pPr>
              <a:t>17</a:t>
            </a:fld>
            <a:endParaRPr lang="en-US">
              <a:solidFill>
                <a:srgbClr val="FFFFFF"/>
              </a:solidFill>
            </a:endParaRPr>
          </a:p>
        </p:txBody>
      </p:sp>
    </p:spTree>
    <p:extLst>
      <p:ext uri="{BB962C8B-B14F-4D97-AF65-F5344CB8AC3E}">
        <p14:creationId xmlns:p14="http://schemas.microsoft.com/office/powerpoint/2010/main" val="26186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WAIVER OF 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18</a:t>
            </a:fld>
            <a:endParaRPr lang="en-US" dirty="0"/>
          </a:p>
        </p:txBody>
      </p:sp>
      <p:graphicFrame>
        <p:nvGraphicFramePr>
          <p:cNvPr id="5" name="Diagram 4">
            <a:extLst>
              <a:ext uri="{FF2B5EF4-FFF2-40B4-BE49-F238E27FC236}">
                <a16:creationId xmlns:a16="http://schemas.microsoft.com/office/drawing/2014/main" id="{88E7D98D-7B65-5CE5-B72B-3DBD8E44E4B3}"/>
              </a:ext>
            </a:extLst>
          </p:cNvPr>
          <p:cNvGraphicFramePr/>
          <p:nvPr>
            <p:extLst>
              <p:ext uri="{D42A27DB-BD31-4B8C-83A1-F6EECF244321}">
                <p14:modId xmlns:p14="http://schemas.microsoft.com/office/powerpoint/2010/main" val="4151201172"/>
              </p:ext>
            </p:extLst>
          </p:nvPr>
        </p:nvGraphicFramePr>
        <p:xfrm>
          <a:off x="504037" y="227063"/>
          <a:ext cx="8154329" cy="6269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08C7505-9480-A564-90DB-5E78663F6ED0}"/>
              </a:ext>
            </a:extLst>
          </p:cNvPr>
          <p:cNvGrpSpPr/>
          <p:nvPr/>
        </p:nvGrpSpPr>
        <p:grpSpPr>
          <a:xfrm>
            <a:off x="596497" y="4346568"/>
            <a:ext cx="1012894" cy="1460804"/>
            <a:chOff x="1932238" y="5905510"/>
            <a:chExt cx="1821330" cy="2417279"/>
          </a:xfrm>
        </p:grpSpPr>
        <p:grpSp>
          <p:nvGrpSpPr>
            <p:cNvPr id="7" name="Group 6">
              <a:extLst>
                <a:ext uri="{FF2B5EF4-FFF2-40B4-BE49-F238E27FC236}">
                  <a16:creationId xmlns:a16="http://schemas.microsoft.com/office/drawing/2014/main" id="{5DB4CED8-6297-D642-FF18-F2FDFDE56ABA}"/>
                </a:ext>
              </a:extLst>
            </p:cNvPr>
            <p:cNvGrpSpPr/>
            <p:nvPr/>
          </p:nvGrpSpPr>
          <p:grpSpPr>
            <a:xfrm rot="5400000">
              <a:off x="2573552" y="5862049"/>
              <a:ext cx="515207" cy="602129"/>
              <a:chOff x="2678087" y="3805722"/>
              <a:chExt cx="515207" cy="602129"/>
            </a:xfrm>
            <a:solidFill>
              <a:schemeClr val="accent5">
                <a:lumMod val="75000"/>
              </a:schemeClr>
            </a:solidFill>
          </p:grpSpPr>
          <p:sp>
            <p:nvSpPr>
              <p:cNvPr id="17" name="Arrow: Right 16">
                <a:extLst>
                  <a:ext uri="{FF2B5EF4-FFF2-40B4-BE49-F238E27FC236}">
                    <a16:creationId xmlns:a16="http://schemas.microsoft.com/office/drawing/2014/main" id="{7D6EB651-22DE-3E9D-AA1F-B9B7DC732F0F}"/>
                  </a:ext>
                </a:extLst>
              </p:cNvPr>
              <p:cNvSpPr/>
              <p:nvPr/>
            </p:nvSpPr>
            <p:spPr>
              <a:xfrm>
                <a:off x="2678569" y="3805722"/>
                <a:ext cx="514725" cy="602129"/>
              </a:xfrm>
              <a:prstGeom prst="rightArrow">
                <a:avLst>
                  <a:gd name="adj1" fmla="val 60000"/>
                  <a:gd name="adj2" fmla="val 50000"/>
                </a:avLst>
              </a:prstGeom>
              <a:solidFill>
                <a:srgbClr val="FF7C80"/>
              </a:solidFill>
              <a:ln>
                <a:solidFill>
                  <a:schemeClr val="accent3"/>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18" name="Arrow: Right 4">
                <a:extLst>
                  <a:ext uri="{FF2B5EF4-FFF2-40B4-BE49-F238E27FC236}">
                    <a16:creationId xmlns:a16="http://schemas.microsoft.com/office/drawing/2014/main" id="{5C684E67-9BFC-3114-B079-E83239B6E943}"/>
                  </a:ext>
                </a:extLst>
              </p:cNvPr>
              <p:cNvSpPr txBox="1"/>
              <p:nvPr/>
            </p:nvSpPr>
            <p:spPr>
              <a:xfrm rot="16200000">
                <a:off x="2678573" y="3919799"/>
                <a:ext cx="360305" cy="36127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284">
                  <a:lnSpc>
                    <a:spcPct val="90000"/>
                  </a:lnSpc>
                  <a:spcBef>
                    <a:spcPct val="0"/>
                  </a:spcBef>
                  <a:spcAft>
                    <a:spcPct val="35000"/>
                  </a:spcAft>
                </a:pPr>
                <a:r>
                  <a:rPr lang="en-US" sz="1100" dirty="0">
                    <a:solidFill>
                      <a:schemeClr val="tx1"/>
                    </a:solidFill>
                  </a:rPr>
                  <a:t>Yes</a:t>
                </a:r>
              </a:p>
            </p:txBody>
          </p:sp>
        </p:grpSp>
        <p:sp>
          <p:nvSpPr>
            <p:cNvPr id="10" name="Octagon 9">
              <a:extLst>
                <a:ext uri="{FF2B5EF4-FFF2-40B4-BE49-F238E27FC236}">
                  <a16:creationId xmlns:a16="http://schemas.microsoft.com/office/drawing/2014/main" id="{79DEC04C-0B0A-B2CF-D04A-3793DBFFC613}"/>
                </a:ext>
              </a:extLst>
            </p:cNvPr>
            <p:cNvSpPr/>
            <p:nvPr/>
          </p:nvSpPr>
          <p:spPr>
            <a:xfrm>
              <a:off x="1932238" y="6722589"/>
              <a:ext cx="1821330" cy="1600200"/>
            </a:xfrm>
            <a:prstGeom prst="octagon">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Waiver cannot be approved</a:t>
              </a:r>
            </a:p>
          </p:txBody>
        </p:sp>
      </p:grpSp>
      <p:grpSp>
        <p:nvGrpSpPr>
          <p:cNvPr id="19" name="Group 18">
            <a:extLst>
              <a:ext uri="{FF2B5EF4-FFF2-40B4-BE49-F238E27FC236}">
                <a16:creationId xmlns:a16="http://schemas.microsoft.com/office/drawing/2014/main" id="{C64F66FE-F123-F06D-4186-D290F011CF45}"/>
              </a:ext>
            </a:extLst>
          </p:cNvPr>
          <p:cNvGrpSpPr/>
          <p:nvPr/>
        </p:nvGrpSpPr>
        <p:grpSpPr>
          <a:xfrm>
            <a:off x="2356349" y="4346568"/>
            <a:ext cx="1012894" cy="1460804"/>
            <a:chOff x="1932238" y="5905510"/>
            <a:chExt cx="1821330" cy="2417279"/>
          </a:xfrm>
        </p:grpSpPr>
        <p:grpSp>
          <p:nvGrpSpPr>
            <p:cNvPr id="20" name="Group 19">
              <a:extLst>
                <a:ext uri="{FF2B5EF4-FFF2-40B4-BE49-F238E27FC236}">
                  <a16:creationId xmlns:a16="http://schemas.microsoft.com/office/drawing/2014/main" id="{941E6677-1EB4-E664-3435-3CDE8BB01900}"/>
                </a:ext>
              </a:extLst>
            </p:cNvPr>
            <p:cNvGrpSpPr/>
            <p:nvPr/>
          </p:nvGrpSpPr>
          <p:grpSpPr>
            <a:xfrm rot="5400000">
              <a:off x="2573552" y="5862049"/>
              <a:ext cx="515207" cy="602129"/>
              <a:chOff x="2678087" y="3805722"/>
              <a:chExt cx="515207" cy="602129"/>
            </a:xfrm>
            <a:solidFill>
              <a:schemeClr val="accent5">
                <a:lumMod val="75000"/>
              </a:schemeClr>
            </a:solidFill>
          </p:grpSpPr>
          <p:sp>
            <p:nvSpPr>
              <p:cNvPr id="22" name="Arrow: Right 21">
                <a:extLst>
                  <a:ext uri="{FF2B5EF4-FFF2-40B4-BE49-F238E27FC236}">
                    <a16:creationId xmlns:a16="http://schemas.microsoft.com/office/drawing/2014/main" id="{49EC46B4-3F05-03E8-6E6C-3F4AA2FF1264}"/>
                  </a:ext>
                </a:extLst>
              </p:cNvPr>
              <p:cNvSpPr/>
              <p:nvPr/>
            </p:nvSpPr>
            <p:spPr>
              <a:xfrm>
                <a:off x="2678569" y="3805722"/>
                <a:ext cx="514725" cy="602129"/>
              </a:xfrm>
              <a:prstGeom prst="rightArrow">
                <a:avLst>
                  <a:gd name="adj1" fmla="val 60000"/>
                  <a:gd name="adj2" fmla="val 50000"/>
                </a:avLst>
              </a:prstGeom>
              <a:solidFill>
                <a:srgbClr val="FF7C80"/>
              </a:solidFill>
              <a:ln>
                <a:solidFill>
                  <a:schemeClr val="accent3"/>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3" name="Arrow: Right 4">
                <a:extLst>
                  <a:ext uri="{FF2B5EF4-FFF2-40B4-BE49-F238E27FC236}">
                    <a16:creationId xmlns:a16="http://schemas.microsoft.com/office/drawing/2014/main" id="{25536A35-0FF7-80CA-FDC3-72F91A837914}"/>
                  </a:ext>
                </a:extLst>
              </p:cNvPr>
              <p:cNvSpPr txBox="1"/>
              <p:nvPr/>
            </p:nvSpPr>
            <p:spPr>
              <a:xfrm rot="16200000">
                <a:off x="2678573" y="3919799"/>
                <a:ext cx="360305" cy="361278"/>
              </a:xfrm>
              <a:prstGeom prst="rect">
                <a:avLst/>
              </a:prstGeom>
              <a:solidFill>
                <a:srgbClr val="FF7C80"/>
              </a:solid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284">
                  <a:lnSpc>
                    <a:spcPct val="90000"/>
                  </a:lnSpc>
                  <a:spcBef>
                    <a:spcPct val="0"/>
                  </a:spcBef>
                  <a:spcAft>
                    <a:spcPct val="35000"/>
                  </a:spcAft>
                </a:pPr>
                <a:r>
                  <a:rPr lang="en-US" sz="1100" dirty="0">
                    <a:solidFill>
                      <a:schemeClr val="tx1"/>
                    </a:solidFill>
                  </a:rPr>
                  <a:t>Yes</a:t>
                </a:r>
              </a:p>
            </p:txBody>
          </p:sp>
        </p:grpSp>
        <p:sp>
          <p:nvSpPr>
            <p:cNvPr id="21" name="Octagon 20">
              <a:extLst>
                <a:ext uri="{FF2B5EF4-FFF2-40B4-BE49-F238E27FC236}">
                  <a16:creationId xmlns:a16="http://schemas.microsoft.com/office/drawing/2014/main" id="{134AEE08-C6CD-8B7B-6FFF-FAA39C604AFA}"/>
                </a:ext>
              </a:extLst>
            </p:cNvPr>
            <p:cNvSpPr/>
            <p:nvPr/>
          </p:nvSpPr>
          <p:spPr>
            <a:xfrm>
              <a:off x="1932238" y="6722589"/>
              <a:ext cx="1821330" cy="1600200"/>
            </a:xfrm>
            <a:prstGeom prst="octagon">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Waiver cannot be approved</a:t>
              </a:r>
            </a:p>
          </p:txBody>
        </p:sp>
      </p:grpSp>
      <p:grpSp>
        <p:nvGrpSpPr>
          <p:cNvPr id="24" name="Group 23">
            <a:extLst>
              <a:ext uri="{FF2B5EF4-FFF2-40B4-BE49-F238E27FC236}">
                <a16:creationId xmlns:a16="http://schemas.microsoft.com/office/drawing/2014/main" id="{328F1D7B-EAED-D29B-88CD-D57FAFC30506}"/>
              </a:ext>
            </a:extLst>
          </p:cNvPr>
          <p:cNvGrpSpPr/>
          <p:nvPr/>
        </p:nvGrpSpPr>
        <p:grpSpPr>
          <a:xfrm>
            <a:off x="4065553" y="4346568"/>
            <a:ext cx="1012894" cy="1460804"/>
            <a:chOff x="1932238" y="5905510"/>
            <a:chExt cx="1821330" cy="2417279"/>
          </a:xfrm>
        </p:grpSpPr>
        <p:grpSp>
          <p:nvGrpSpPr>
            <p:cNvPr id="25" name="Group 24">
              <a:extLst>
                <a:ext uri="{FF2B5EF4-FFF2-40B4-BE49-F238E27FC236}">
                  <a16:creationId xmlns:a16="http://schemas.microsoft.com/office/drawing/2014/main" id="{46066B78-3309-27A8-3D5D-C9A82941123A}"/>
                </a:ext>
              </a:extLst>
            </p:cNvPr>
            <p:cNvGrpSpPr/>
            <p:nvPr/>
          </p:nvGrpSpPr>
          <p:grpSpPr>
            <a:xfrm rot="5400000">
              <a:off x="2573552" y="5862049"/>
              <a:ext cx="515207" cy="602129"/>
              <a:chOff x="2678087" y="3805722"/>
              <a:chExt cx="515207" cy="602129"/>
            </a:xfrm>
            <a:solidFill>
              <a:schemeClr val="accent5">
                <a:lumMod val="75000"/>
              </a:schemeClr>
            </a:solidFill>
          </p:grpSpPr>
          <p:sp>
            <p:nvSpPr>
              <p:cNvPr id="27" name="Arrow: Right 26">
                <a:extLst>
                  <a:ext uri="{FF2B5EF4-FFF2-40B4-BE49-F238E27FC236}">
                    <a16:creationId xmlns:a16="http://schemas.microsoft.com/office/drawing/2014/main" id="{7EAA46F8-D31D-768E-D289-A7E3348943C9}"/>
                  </a:ext>
                </a:extLst>
              </p:cNvPr>
              <p:cNvSpPr/>
              <p:nvPr/>
            </p:nvSpPr>
            <p:spPr>
              <a:xfrm>
                <a:off x="2678569" y="3805722"/>
                <a:ext cx="514725" cy="602129"/>
              </a:xfrm>
              <a:prstGeom prst="rightArrow">
                <a:avLst>
                  <a:gd name="adj1" fmla="val 60000"/>
                  <a:gd name="adj2" fmla="val 50000"/>
                </a:avLst>
              </a:prstGeom>
              <a:solidFill>
                <a:srgbClr val="FF7C80"/>
              </a:solidFill>
              <a:ln>
                <a:solidFill>
                  <a:schemeClr val="accent3"/>
                </a:solidFill>
              </a:ln>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US"/>
              </a:p>
            </p:txBody>
          </p:sp>
          <p:sp>
            <p:nvSpPr>
              <p:cNvPr id="28" name="Arrow: Right 4">
                <a:extLst>
                  <a:ext uri="{FF2B5EF4-FFF2-40B4-BE49-F238E27FC236}">
                    <a16:creationId xmlns:a16="http://schemas.microsoft.com/office/drawing/2014/main" id="{957C36AF-A11F-7469-D4AA-53A3EE9C64CB}"/>
                  </a:ext>
                </a:extLst>
              </p:cNvPr>
              <p:cNvSpPr txBox="1"/>
              <p:nvPr/>
            </p:nvSpPr>
            <p:spPr>
              <a:xfrm rot="16200000">
                <a:off x="2678573" y="3919799"/>
                <a:ext cx="360305" cy="36127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622284">
                  <a:lnSpc>
                    <a:spcPct val="90000"/>
                  </a:lnSpc>
                  <a:spcBef>
                    <a:spcPct val="0"/>
                  </a:spcBef>
                  <a:spcAft>
                    <a:spcPct val="35000"/>
                  </a:spcAft>
                </a:pPr>
                <a:r>
                  <a:rPr lang="en-US" sz="1100" dirty="0">
                    <a:solidFill>
                      <a:schemeClr val="tx1"/>
                    </a:solidFill>
                  </a:rPr>
                  <a:t>Yes</a:t>
                </a:r>
              </a:p>
            </p:txBody>
          </p:sp>
        </p:grpSp>
        <p:sp>
          <p:nvSpPr>
            <p:cNvPr id="26" name="Octagon 25">
              <a:extLst>
                <a:ext uri="{FF2B5EF4-FFF2-40B4-BE49-F238E27FC236}">
                  <a16:creationId xmlns:a16="http://schemas.microsoft.com/office/drawing/2014/main" id="{5A166AED-EF38-45E7-9F6B-4D2AE6990451}"/>
                </a:ext>
              </a:extLst>
            </p:cNvPr>
            <p:cNvSpPr/>
            <p:nvPr/>
          </p:nvSpPr>
          <p:spPr>
            <a:xfrm>
              <a:off x="1932238" y="6722589"/>
              <a:ext cx="1821330" cy="1600200"/>
            </a:xfrm>
            <a:prstGeom prst="octagon">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Waiver cannot be approved</a:t>
              </a:r>
            </a:p>
          </p:txBody>
        </p:sp>
      </p:grpSp>
      <p:sp>
        <p:nvSpPr>
          <p:cNvPr id="29" name="TextBox 6">
            <a:extLst>
              <a:ext uri="{FF2B5EF4-FFF2-40B4-BE49-F238E27FC236}">
                <a16:creationId xmlns:a16="http://schemas.microsoft.com/office/drawing/2014/main" id="{A14D522A-DE52-8EB4-233A-92F42225986B}"/>
              </a:ext>
            </a:extLst>
          </p:cNvPr>
          <p:cNvSpPr txBox="1"/>
          <p:nvPr/>
        </p:nvSpPr>
        <p:spPr>
          <a:xfrm>
            <a:off x="201797" y="1402104"/>
            <a:ext cx="8727341" cy="615553"/>
          </a:xfrm>
          <a:prstGeom prst="rect">
            <a:avLst/>
          </a:prstGeom>
        </p:spPr>
        <p:txBody>
          <a:bodyPr wrap="square" lIns="0" tIns="0" rIns="0" bIns="0" rtlCol="0" anchor="t">
            <a:spAutoFit/>
          </a:bodyPr>
          <a:lstStyle/>
          <a:p>
            <a:pPr algn="ctr"/>
            <a:r>
              <a:rPr lang="en-US" sz="2000" b="1" dirty="0">
                <a:solidFill>
                  <a:srgbClr val="000000"/>
                </a:solidFill>
              </a:rPr>
              <a:t>The IRB may approve a waiver of the requirement to obtain informed consent provided that </a:t>
            </a:r>
            <a:r>
              <a:rPr lang="en-US" sz="2000" b="1" u="sng" dirty="0">
                <a:solidFill>
                  <a:srgbClr val="000000"/>
                </a:solidFill>
              </a:rPr>
              <a:t>all</a:t>
            </a:r>
            <a:r>
              <a:rPr lang="en-US" sz="2000" b="1" dirty="0">
                <a:solidFill>
                  <a:srgbClr val="000000"/>
                </a:solidFill>
              </a:rPr>
              <a:t> of the following apply:</a:t>
            </a:r>
          </a:p>
        </p:txBody>
      </p:sp>
    </p:spTree>
    <p:extLst>
      <p:ext uri="{BB962C8B-B14F-4D97-AF65-F5344CB8AC3E}">
        <p14:creationId xmlns:p14="http://schemas.microsoft.com/office/powerpoint/2010/main" val="1527089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hand holding a pen over a clipboard&#10;&#10;Description automatically generated">
            <a:extLst>
              <a:ext uri="{FF2B5EF4-FFF2-40B4-BE49-F238E27FC236}">
                <a16:creationId xmlns:a16="http://schemas.microsoft.com/office/drawing/2014/main" id="{5CAC01CF-A49A-C67A-9C9F-61698D8AFA67}"/>
              </a:ext>
            </a:extLst>
          </p:cNvPr>
          <p:cNvPicPr>
            <a:picLocks noChangeAspect="1"/>
          </p:cNvPicPr>
          <p:nvPr/>
        </p:nvPicPr>
        <p:blipFill rotWithShape="1">
          <a:blip r:embed="rId2">
            <a:duotone>
              <a:prstClr val="black"/>
              <a:srgbClr val="CCCCFF">
                <a:tint val="45000"/>
                <a:satMod val="400000"/>
              </a:srgbClr>
            </a:duotone>
          </a:blip>
          <a:srcRect r="1133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1F0AF-3A4E-754B-5DD3-4CDF27868B1A}"/>
              </a:ext>
            </a:extLst>
          </p:cNvPr>
          <p:cNvSpPr>
            <a:spLocks noGrp="1"/>
          </p:cNvSpPr>
          <p:nvPr>
            <p:ph type="title"/>
          </p:nvPr>
        </p:nvSpPr>
        <p:spPr>
          <a:xfrm>
            <a:off x="392906" y="5317240"/>
            <a:ext cx="8408194" cy="744836"/>
          </a:xfrm>
        </p:spPr>
        <p:txBody>
          <a:bodyPr>
            <a:normAutofit/>
          </a:bodyPr>
          <a:lstStyle/>
          <a:p>
            <a:pPr algn="ctr"/>
            <a:r>
              <a:rPr lang="en-US" sz="3100" b="1" dirty="0">
                <a:solidFill>
                  <a:schemeClr val="tx1">
                    <a:lumMod val="85000"/>
                    <a:lumOff val="15000"/>
                  </a:schemeClr>
                </a:solidFill>
              </a:rPr>
              <a:t>CONSENTING NON-ENGLISH-SPEAKING INDIVIDUALS</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9EB2941-1C09-1A1B-CFA3-01887163BC39}"/>
              </a:ext>
            </a:extLst>
          </p:cNvPr>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a:solidFill>
                  <a:srgbClr val="FFFFFF"/>
                </a:solidFill>
              </a:rPr>
              <a:pPr>
                <a:spcAft>
                  <a:spcPts val="600"/>
                </a:spcAft>
              </a:pPr>
              <a:t>19</a:t>
            </a:fld>
            <a:endParaRPr lang="en-US">
              <a:solidFill>
                <a:srgbClr val="FFFFFF"/>
              </a:solidFill>
            </a:endParaRPr>
          </a:p>
        </p:txBody>
      </p:sp>
    </p:spTree>
    <p:extLst>
      <p:ext uri="{BB962C8B-B14F-4D97-AF65-F5344CB8AC3E}">
        <p14:creationId xmlns:p14="http://schemas.microsoft.com/office/powerpoint/2010/main" val="1394182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lstStyle/>
          <a:p>
            <a:pPr algn="ctr"/>
            <a:r>
              <a:rPr lang="en-US" dirty="0">
                <a:solidFill>
                  <a:schemeClr val="bg1"/>
                </a:solidFill>
              </a:rPr>
              <a:t>Objectives</a:t>
            </a:r>
          </a:p>
        </p:txBody>
      </p:sp>
      <p:sp>
        <p:nvSpPr>
          <p:cNvPr id="3" name="TextBox 2"/>
          <p:cNvSpPr txBox="1"/>
          <p:nvPr/>
        </p:nvSpPr>
        <p:spPr>
          <a:xfrm>
            <a:off x="448321" y="1511560"/>
            <a:ext cx="8434421" cy="3539430"/>
          </a:xfrm>
          <a:prstGeom prst="rect">
            <a:avLst/>
          </a:prstGeom>
          <a:noFill/>
        </p:spPr>
        <p:txBody>
          <a:bodyPr wrap="square" rtlCol="0">
            <a:spAutoFit/>
          </a:bodyPr>
          <a:lstStyle/>
          <a:p>
            <a:pPr marL="457200" indent="-457200">
              <a:buClr>
                <a:schemeClr val="accent4"/>
              </a:buClr>
              <a:buFont typeface="Wingdings" panose="05000000000000000000" pitchFamily="2" charset="2"/>
              <a:buChar char="§"/>
            </a:pPr>
            <a:r>
              <a:rPr lang="en-US" sz="2800" dirty="0"/>
              <a:t>Inform study teams about the required elements of informed consent </a:t>
            </a:r>
          </a:p>
          <a:p>
            <a:pPr marL="457200" indent="-457200">
              <a:buClr>
                <a:schemeClr val="accent4"/>
              </a:buClr>
              <a:buFont typeface="Wingdings" panose="05000000000000000000" pitchFamily="2" charset="2"/>
              <a:buChar char="§"/>
            </a:pPr>
            <a:r>
              <a:rPr lang="en-US" sz="2800" dirty="0"/>
              <a:t>Discuss the process of traditional Informed Consent</a:t>
            </a:r>
          </a:p>
          <a:p>
            <a:pPr marL="457200" indent="-457200">
              <a:buClr>
                <a:schemeClr val="accent4"/>
              </a:buClr>
              <a:buFont typeface="Wingdings" panose="05000000000000000000" pitchFamily="2" charset="2"/>
              <a:buChar char="§"/>
            </a:pPr>
            <a:r>
              <a:rPr lang="en-US" sz="2800" dirty="0"/>
              <a:t>Discuss the different waivers related to Informed Consent</a:t>
            </a:r>
          </a:p>
          <a:p>
            <a:pPr marL="457200" indent="-457200">
              <a:buClr>
                <a:schemeClr val="accent4"/>
              </a:buClr>
              <a:buFont typeface="Wingdings" panose="05000000000000000000" pitchFamily="2" charset="2"/>
              <a:buChar char="§"/>
            </a:pPr>
            <a:r>
              <a:rPr lang="en-US" sz="2800" dirty="0"/>
              <a:t>Outline how to handle consenting of non-English-speaking subjects</a:t>
            </a:r>
          </a:p>
          <a:p>
            <a:pPr marL="457200" indent="-457200">
              <a:buClr>
                <a:schemeClr val="accent4"/>
              </a:buClr>
              <a:buFont typeface="Wingdings" panose="05000000000000000000" pitchFamily="2" charset="2"/>
              <a:buChar char="§"/>
            </a:pPr>
            <a:endParaRPr lang="en-US" sz="2800" dirty="0"/>
          </a:p>
        </p:txBody>
      </p:sp>
      <p:sp>
        <p:nvSpPr>
          <p:cNvPr id="4" name="Slide Number Placeholder 3"/>
          <p:cNvSpPr>
            <a:spLocks noGrp="1"/>
          </p:cNvSpPr>
          <p:nvPr>
            <p:ph type="sldNum" sz="quarter" idx="12"/>
          </p:nvPr>
        </p:nvSpPr>
        <p:spPr/>
        <p:txBody>
          <a:bodyPr/>
          <a:lstStyle/>
          <a:p>
            <a:fld id="{FC90DB9D-1392-4FC2-903F-60147DD10F4C}" type="slidenum">
              <a:rPr lang="en-US" smtClean="0"/>
              <a:t>2</a:t>
            </a:fld>
            <a:endParaRPr lang="en-US" dirty="0"/>
          </a:p>
        </p:txBody>
      </p:sp>
    </p:spTree>
    <p:extLst>
      <p:ext uri="{BB962C8B-B14F-4D97-AF65-F5344CB8AC3E}">
        <p14:creationId xmlns:p14="http://schemas.microsoft.com/office/powerpoint/2010/main" val="2903704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CONSENTING NON-ENGLISH-SPEAKING INDIVIDUALS</a:t>
            </a:r>
          </a:p>
        </p:txBody>
      </p:sp>
      <p:sp>
        <p:nvSpPr>
          <p:cNvPr id="4" name="Slide Number Placeholder 3"/>
          <p:cNvSpPr>
            <a:spLocks noGrp="1"/>
          </p:cNvSpPr>
          <p:nvPr>
            <p:ph type="sldNum" sz="quarter" idx="12"/>
          </p:nvPr>
        </p:nvSpPr>
        <p:spPr/>
        <p:txBody>
          <a:bodyPr/>
          <a:lstStyle/>
          <a:p>
            <a:fld id="{FC90DB9D-1392-4FC2-903F-60147DD10F4C}" type="slidenum">
              <a:rPr lang="en-US" smtClean="0"/>
              <a:t>20</a:t>
            </a:fld>
            <a:endParaRPr lang="en-US" dirty="0"/>
          </a:p>
        </p:txBody>
      </p:sp>
      <p:sp>
        <p:nvSpPr>
          <p:cNvPr id="29" name="TextBox 6">
            <a:extLst>
              <a:ext uri="{FF2B5EF4-FFF2-40B4-BE49-F238E27FC236}">
                <a16:creationId xmlns:a16="http://schemas.microsoft.com/office/drawing/2014/main" id="{A14D522A-DE52-8EB4-233A-92F42225986B}"/>
              </a:ext>
            </a:extLst>
          </p:cNvPr>
          <p:cNvSpPr txBox="1"/>
          <p:nvPr/>
        </p:nvSpPr>
        <p:spPr>
          <a:xfrm>
            <a:off x="201797" y="1402104"/>
            <a:ext cx="8727341" cy="4985980"/>
          </a:xfrm>
          <a:prstGeom prst="rect">
            <a:avLst/>
          </a:prstGeom>
        </p:spPr>
        <p:txBody>
          <a:bodyPr wrap="square" lIns="0" tIns="0" rIns="0" bIns="0" rtlCol="0" anchor="t">
            <a:spAutoFit/>
          </a:bodyPr>
          <a:lstStyle/>
          <a:p>
            <a:r>
              <a:rPr lang="en-US" b="1" dirty="0">
                <a:solidFill>
                  <a:srgbClr val="000000"/>
                </a:solidFill>
              </a:rPr>
              <a:t>If the study is ongoing and unexpectedly encounters a non-English speaking subject qualified for enrollment, and study documents are not already translated, </a:t>
            </a:r>
            <a:r>
              <a:rPr lang="en-US" dirty="0">
                <a:solidFill>
                  <a:srgbClr val="000000"/>
                </a:solidFill>
              </a:rPr>
              <a:t>the study team may use the Short Forms once to enroll the subject without delay. After this first enrollment of a non-English speaking individual, it is the responsibility of the team to obtain certified translations of all patient-facing materials and submit them to the IRB for approval before enrolling any other non-English speaking individuals. </a:t>
            </a:r>
          </a:p>
          <a:p>
            <a:endParaRPr lang="en-US" dirty="0">
              <a:solidFill>
                <a:srgbClr val="000000"/>
              </a:solidFill>
            </a:endParaRPr>
          </a:p>
          <a:p>
            <a:r>
              <a:rPr lang="en-US" b="1" dirty="0">
                <a:solidFill>
                  <a:srgbClr val="000000"/>
                </a:solidFill>
              </a:rPr>
              <a:t>If the study anticipates in advance of study start-up that one or more potential subjects may be non-English speaking, </a:t>
            </a:r>
            <a:r>
              <a:rPr lang="en-US" dirty="0">
                <a:solidFill>
                  <a:srgbClr val="000000"/>
                </a:solidFill>
              </a:rPr>
              <a:t>then it is the responsibility of the team to obtain certified translations of all patient-facing materials and submit them to the IRB for approval. A list of translation companies can be found here.</a:t>
            </a:r>
          </a:p>
          <a:p>
            <a:endParaRPr lang="en-US" dirty="0">
              <a:solidFill>
                <a:srgbClr val="000000"/>
              </a:solidFill>
            </a:endParaRPr>
          </a:p>
          <a:p>
            <a:r>
              <a:rPr lang="en-US" b="1" dirty="0">
                <a:solidFill>
                  <a:srgbClr val="000000"/>
                </a:solidFill>
              </a:rPr>
              <a:t>Translation Companies</a:t>
            </a:r>
            <a:r>
              <a:rPr lang="en-US" dirty="0">
                <a:solidFill>
                  <a:srgbClr val="000000"/>
                </a:solidFill>
              </a:rPr>
              <a:t> (Note: </a:t>
            </a:r>
            <a:r>
              <a:rPr lang="en-US" i="1" dirty="0">
                <a:solidFill>
                  <a:srgbClr val="000000"/>
                </a:solidFill>
              </a:rPr>
              <a:t>The IRB does not endorse any translation service</a:t>
            </a:r>
            <a:r>
              <a:rPr lang="en-US" dirty="0">
                <a:solidFill>
                  <a:srgbClr val="000000"/>
                </a:solidFill>
              </a:rPr>
              <a:t>)</a:t>
            </a:r>
          </a:p>
          <a:p>
            <a:pPr marL="285750" indent="-285750">
              <a:buFont typeface="Arial" panose="020B0604020202020204" pitchFamily="34" charset="0"/>
              <a:buChar char="•"/>
            </a:pPr>
            <a:r>
              <a:rPr lang="en-US" dirty="0">
                <a:solidFill>
                  <a:srgbClr val="000000"/>
                </a:solidFill>
              </a:rPr>
              <a:t>TNOLA Languages</a:t>
            </a:r>
          </a:p>
          <a:p>
            <a:pPr marL="285750" indent="-285750">
              <a:buFont typeface="Arial" panose="020B0604020202020204" pitchFamily="34" charset="0"/>
              <a:buChar char="•"/>
            </a:pPr>
            <a:r>
              <a:rPr lang="en-US" dirty="0" err="1">
                <a:solidFill>
                  <a:srgbClr val="000000"/>
                </a:solidFill>
              </a:rPr>
              <a:t>protranslate</a:t>
            </a:r>
            <a:endParaRPr lang="en-US" dirty="0">
              <a:solidFill>
                <a:srgbClr val="000000"/>
              </a:solidFill>
            </a:endParaRPr>
          </a:p>
          <a:p>
            <a:pPr marL="285750" indent="-285750">
              <a:buFont typeface="Arial" panose="020B0604020202020204" pitchFamily="34" charset="0"/>
              <a:buChar char="•"/>
            </a:pPr>
            <a:r>
              <a:rPr lang="en-US" dirty="0">
                <a:solidFill>
                  <a:srgbClr val="000000"/>
                </a:solidFill>
              </a:rPr>
              <a:t>Northwest Translations</a:t>
            </a:r>
          </a:p>
          <a:p>
            <a:pPr marL="285750" indent="-285750">
              <a:buFont typeface="Arial" panose="020B0604020202020204" pitchFamily="34" charset="0"/>
              <a:buChar char="•"/>
            </a:pPr>
            <a:r>
              <a:rPr lang="en-US" dirty="0">
                <a:solidFill>
                  <a:srgbClr val="000000"/>
                </a:solidFill>
              </a:rPr>
              <a:t>The Language Bank, Inc.</a:t>
            </a:r>
          </a:p>
          <a:p>
            <a:pPr marL="285750" indent="-285750">
              <a:buFont typeface="Arial" panose="020B0604020202020204" pitchFamily="34" charset="0"/>
              <a:buChar char="•"/>
            </a:pPr>
            <a:r>
              <a:rPr lang="en-US" dirty="0" err="1">
                <a:solidFill>
                  <a:srgbClr val="000000"/>
                </a:solidFill>
              </a:rPr>
              <a:t>Transperfect</a:t>
            </a:r>
            <a:endParaRPr lang="en-US" dirty="0">
              <a:solidFill>
                <a:srgbClr val="000000"/>
              </a:solidFill>
            </a:endParaRPr>
          </a:p>
        </p:txBody>
      </p:sp>
    </p:spTree>
    <p:extLst>
      <p:ext uri="{BB962C8B-B14F-4D97-AF65-F5344CB8AC3E}">
        <p14:creationId xmlns:p14="http://schemas.microsoft.com/office/powerpoint/2010/main" val="2912154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CONSENTING NON-ENGLISH-SPEAKING INDIVIDUALS</a:t>
            </a:r>
          </a:p>
        </p:txBody>
      </p:sp>
      <p:sp>
        <p:nvSpPr>
          <p:cNvPr id="4" name="Slide Number Placeholder 3"/>
          <p:cNvSpPr>
            <a:spLocks noGrp="1"/>
          </p:cNvSpPr>
          <p:nvPr>
            <p:ph type="sldNum" sz="quarter" idx="12"/>
          </p:nvPr>
        </p:nvSpPr>
        <p:spPr/>
        <p:txBody>
          <a:bodyPr/>
          <a:lstStyle/>
          <a:p>
            <a:fld id="{FC90DB9D-1392-4FC2-903F-60147DD10F4C}" type="slidenum">
              <a:rPr lang="en-US" smtClean="0"/>
              <a:t>21</a:t>
            </a:fld>
            <a:endParaRPr lang="en-US" dirty="0"/>
          </a:p>
        </p:txBody>
      </p:sp>
      <p:sp>
        <p:nvSpPr>
          <p:cNvPr id="5" name="TextBox 4">
            <a:extLst>
              <a:ext uri="{FF2B5EF4-FFF2-40B4-BE49-F238E27FC236}">
                <a16:creationId xmlns:a16="http://schemas.microsoft.com/office/drawing/2014/main" id="{7F2D5F2C-00E2-469D-CCA4-DF0D8E656E14}"/>
              </a:ext>
            </a:extLst>
          </p:cNvPr>
          <p:cNvSpPr txBox="1"/>
          <p:nvPr/>
        </p:nvSpPr>
        <p:spPr>
          <a:xfrm>
            <a:off x="591374" y="1353427"/>
            <a:ext cx="7961251" cy="2862322"/>
          </a:xfrm>
          <a:prstGeom prst="rect">
            <a:avLst/>
          </a:prstGeom>
          <a:noFill/>
        </p:spPr>
        <p:txBody>
          <a:bodyPr wrap="square">
            <a:spAutoFit/>
          </a:bodyPr>
          <a:lstStyle/>
          <a:p>
            <a:pPr>
              <a:buSzPct val="120000"/>
            </a:pPr>
            <a:r>
              <a:rPr lang="en-US" sz="2000" dirty="0"/>
              <a:t>The full consent form must be presented to the subject by a translator or a study team member who is proficient in the participant’s primary language. </a:t>
            </a:r>
          </a:p>
          <a:p>
            <a:pPr marL="342900" indent="-342900">
              <a:buSzPct val="120000"/>
              <a:buFont typeface="Arial" panose="020B0604020202020204" pitchFamily="34" charset="0"/>
              <a:buChar char="•"/>
            </a:pPr>
            <a:r>
              <a:rPr lang="en-US" sz="2000" dirty="0"/>
              <a:t>LCMC uses a </a:t>
            </a:r>
            <a:r>
              <a:rPr lang="en-US" sz="2000" b="1" dirty="0"/>
              <a:t>translation phone service</a:t>
            </a:r>
            <a:r>
              <a:rPr lang="en-US" sz="2000" dirty="0"/>
              <a:t>. Make sure you document the ID number of the translator used.</a:t>
            </a:r>
          </a:p>
          <a:p>
            <a:pPr marL="342900" indent="-342900">
              <a:buSzPct val="120000"/>
              <a:buFont typeface="Arial" panose="020B0604020202020204" pitchFamily="34" charset="0"/>
              <a:buChar char="•"/>
            </a:pPr>
            <a:r>
              <a:rPr lang="en-US" sz="2000" dirty="0"/>
              <a:t>If study team member does the translation, an independent witness </a:t>
            </a:r>
            <a:r>
              <a:rPr lang="en-US" sz="2000" b="1" dirty="0"/>
              <a:t>conversant in both languages </a:t>
            </a:r>
            <a:r>
              <a:rPr lang="en-US" sz="2000" dirty="0"/>
              <a:t>(</a:t>
            </a:r>
            <a:r>
              <a:rPr lang="en-US" sz="2000" i="1" dirty="0"/>
              <a:t>not study team or family</a:t>
            </a:r>
            <a:r>
              <a:rPr lang="en-US" sz="2000" dirty="0"/>
              <a:t>) must also be present. </a:t>
            </a:r>
          </a:p>
          <a:p>
            <a:pPr>
              <a:buSzPct val="120000"/>
            </a:pPr>
            <a:endParaRPr lang="en-US" sz="2000" dirty="0"/>
          </a:p>
        </p:txBody>
      </p:sp>
    </p:spTree>
    <p:extLst>
      <p:ext uri="{BB962C8B-B14F-4D97-AF65-F5344CB8AC3E}">
        <p14:creationId xmlns:p14="http://schemas.microsoft.com/office/powerpoint/2010/main" val="316562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Shape&#10;&#10;Description automatically generated">
            <a:extLst>
              <a:ext uri="{FF2B5EF4-FFF2-40B4-BE49-F238E27FC236}">
                <a16:creationId xmlns:a16="http://schemas.microsoft.com/office/drawing/2014/main" id="{126CF5A6-DAC3-D1D3-A6E1-7166A71C25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
        <p:nvSpPr>
          <p:cNvPr id="4" name="Slide Number Placeholder 3"/>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smtClean="0"/>
              <a:pPr>
                <a:spcAft>
                  <a:spcPts val="600"/>
                </a:spcAft>
              </a:pPr>
              <a:t>22</a:t>
            </a:fld>
            <a:endParaRPr lang="en-US"/>
          </a:p>
        </p:txBody>
      </p:sp>
    </p:spTree>
    <p:extLst>
      <p:ext uri="{BB962C8B-B14F-4D97-AF65-F5344CB8AC3E}">
        <p14:creationId xmlns:p14="http://schemas.microsoft.com/office/powerpoint/2010/main" val="122246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D7475E-001E-403A-B079-61AD31A423C6}"/>
              </a:ext>
            </a:extLst>
          </p:cNvPr>
          <p:cNvSpPr>
            <a:spLocks noGrp="1"/>
          </p:cNvSpPr>
          <p:nvPr>
            <p:ph type="sldNum" sz="quarter" idx="12"/>
          </p:nvPr>
        </p:nvSpPr>
        <p:spPr/>
        <p:txBody>
          <a:bodyPr/>
          <a:lstStyle/>
          <a:p>
            <a:fld id="{FC90DB9D-1392-4FC2-903F-60147DD10F4C}" type="slidenum">
              <a:rPr lang="en-US" smtClean="0"/>
              <a:t>23</a:t>
            </a:fld>
            <a:endParaRPr lang="en-US"/>
          </a:p>
        </p:txBody>
      </p:sp>
      <p:sp>
        <p:nvSpPr>
          <p:cNvPr id="6" name="Title 1">
            <a:extLst>
              <a:ext uri="{FF2B5EF4-FFF2-40B4-BE49-F238E27FC236}">
                <a16:creationId xmlns:a16="http://schemas.microsoft.com/office/drawing/2014/main" id="{B9139893-535B-4CA2-8685-5E33F16FA68D}"/>
              </a:ext>
            </a:extLst>
          </p:cNvPr>
          <p:cNvSpPr>
            <a:spLocks noGrp="1"/>
          </p:cNvSpPr>
          <p:nvPr>
            <p:ph type="title"/>
          </p:nvPr>
        </p:nvSpPr>
        <p:spPr>
          <a:xfrm>
            <a:off x="0" y="1"/>
            <a:ext cx="9144000" cy="1143000"/>
          </a:xfrm>
          <a:solidFill>
            <a:srgbClr val="7030A0"/>
          </a:solidFill>
        </p:spPr>
        <p:txBody>
          <a:bodyPr>
            <a:noAutofit/>
          </a:bodyPr>
          <a:lstStyle/>
          <a:p>
            <a:pPr algn="ctr"/>
            <a:r>
              <a:rPr lang="en-US" dirty="0">
                <a:solidFill>
                  <a:schemeClr val="bg1"/>
                </a:solidFill>
              </a:rPr>
              <a:t>Save the Date!</a:t>
            </a:r>
          </a:p>
        </p:txBody>
      </p:sp>
      <p:sp>
        <p:nvSpPr>
          <p:cNvPr id="4" name="TextBox 3">
            <a:extLst>
              <a:ext uri="{FF2B5EF4-FFF2-40B4-BE49-F238E27FC236}">
                <a16:creationId xmlns:a16="http://schemas.microsoft.com/office/drawing/2014/main" id="{FFF61533-3F28-C91F-09A5-0D2414A5E499}"/>
              </a:ext>
            </a:extLst>
          </p:cNvPr>
          <p:cNvSpPr txBox="1"/>
          <p:nvPr/>
        </p:nvSpPr>
        <p:spPr>
          <a:xfrm>
            <a:off x="172188" y="1358962"/>
            <a:ext cx="8818027" cy="2246769"/>
          </a:xfrm>
          <a:prstGeom prst="rect">
            <a:avLst/>
          </a:prstGeom>
          <a:noFill/>
        </p:spPr>
        <p:txBody>
          <a:bodyPr wrap="square">
            <a:spAutoFit/>
          </a:bodyPr>
          <a:lstStyle/>
          <a:p>
            <a:pPr algn="ctr"/>
            <a:r>
              <a:rPr lang="en-US" sz="2800" b="1" u="sng" dirty="0"/>
              <a:t>February Lunch &amp; Learn </a:t>
            </a:r>
          </a:p>
          <a:p>
            <a:pPr algn="ctr"/>
            <a:endParaRPr lang="en-US" sz="2800" b="1" dirty="0"/>
          </a:p>
          <a:p>
            <a:r>
              <a:rPr lang="en-US" sz="2800" b="1" dirty="0"/>
              <a:t>Date: 		</a:t>
            </a:r>
            <a:r>
              <a:rPr lang="en-US" sz="2800" dirty="0"/>
              <a:t>February 7, 2024</a:t>
            </a:r>
          </a:p>
          <a:p>
            <a:r>
              <a:rPr lang="en-US" sz="2800" b="1" dirty="0"/>
              <a:t>Time: 		</a:t>
            </a:r>
            <a:r>
              <a:rPr lang="en-US" sz="2800" dirty="0"/>
              <a:t>12:00 PM</a:t>
            </a:r>
          </a:p>
          <a:p>
            <a:r>
              <a:rPr lang="en-US" sz="2800" b="1" dirty="0"/>
              <a:t>Topic: 	</a:t>
            </a:r>
            <a:r>
              <a:rPr lang="en-US" sz="2800" dirty="0"/>
              <a:t>Amendments</a:t>
            </a:r>
            <a:endParaRPr lang="en-US" sz="2000" dirty="0"/>
          </a:p>
        </p:txBody>
      </p:sp>
    </p:spTree>
    <p:extLst>
      <p:ext uri="{BB962C8B-B14F-4D97-AF65-F5344CB8AC3E}">
        <p14:creationId xmlns:p14="http://schemas.microsoft.com/office/powerpoint/2010/main" val="354909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BELMONT REPORT</a:t>
            </a:r>
          </a:p>
        </p:txBody>
      </p:sp>
      <p:sp>
        <p:nvSpPr>
          <p:cNvPr id="4" name="Slide Number Placeholder 3"/>
          <p:cNvSpPr>
            <a:spLocks noGrp="1"/>
          </p:cNvSpPr>
          <p:nvPr>
            <p:ph type="sldNum" sz="quarter" idx="12"/>
          </p:nvPr>
        </p:nvSpPr>
        <p:spPr/>
        <p:txBody>
          <a:bodyPr/>
          <a:lstStyle/>
          <a:p>
            <a:fld id="{FC90DB9D-1392-4FC2-903F-60147DD10F4C}" type="slidenum">
              <a:rPr lang="en-US" smtClean="0"/>
              <a:t>3</a:t>
            </a:fld>
            <a:endParaRPr lang="en-US" dirty="0"/>
          </a:p>
        </p:txBody>
      </p:sp>
      <p:graphicFrame>
        <p:nvGraphicFramePr>
          <p:cNvPr id="5" name="Diagram 4">
            <a:extLst>
              <a:ext uri="{FF2B5EF4-FFF2-40B4-BE49-F238E27FC236}">
                <a16:creationId xmlns:a16="http://schemas.microsoft.com/office/drawing/2014/main" id="{51D13AC6-5CB5-4209-DF54-47AF711D4EB2}"/>
              </a:ext>
            </a:extLst>
          </p:cNvPr>
          <p:cNvGraphicFramePr/>
          <p:nvPr/>
        </p:nvGraphicFramePr>
        <p:xfrm>
          <a:off x="2310041" y="1143001"/>
          <a:ext cx="4915949" cy="38058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6">
            <a:extLst>
              <a:ext uri="{FF2B5EF4-FFF2-40B4-BE49-F238E27FC236}">
                <a16:creationId xmlns:a16="http://schemas.microsoft.com/office/drawing/2014/main" id="{4885052F-943C-4987-E43D-AAEF0408D9B8}"/>
              </a:ext>
            </a:extLst>
          </p:cNvPr>
          <p:cNvSpPr txBox="1"/>
          <p:nvPr/>
        </p:nvSpPr>
        <p:spPr>
          <a:xfrm>
            <a:off x="6556918" y="1350497"/>
            <a:ext cx="2408663" cy="2708434"/>
          </a:xfrm>
          <a:prstGeom prst="rect">
            <a:avLst/>
          </a:prstGeom>
        </p:spPr>
        <p:txBody>
          <a:bodyPr wrap="square" lIns="0" tIns="0" rIns="0" bIns="0" rtlCol="0" anchor="t">
            <a:spAutoFit/>
          </a:bodyPr>
          <a:lstStyle/>
          <a:p>
            <a:pPr marL="342891" indent="-342891">
              <a:buFont typeface="Arial" panose="020B0604020202020204" pitchFamily="34" charset="0"/>
              <a:buChar char="•"/>
            </a:pPr>
            <a:r>
              <a:rPr lang="en-US" sz="1600" dirty="0">
                <a:solidFill>
                  <a:srgbClr val="000000"/>
                </a:solidFill>
                <a:latin typeface="Open Sans Light"/>
              </a:rPr>
              <a:t>Do not harm</a:t>
            </a:r>
          </a:p>
          <a:p>
            <a:pPr marL="342891" indent="-342891">
              <a:buFont typeface="Arial" panose="020B0604020202020204" pitchFamily="34" charset="0"/>
              <a:buChar char="•"/>
            </a:pPr>
            <a:r>
              <a:rPr lang="en-US" sz="1600" dirty="0">
                <a:solidFill>
                  <a:srgbClr val="000000"/>
                </a:solidFill>
                <a:latin typeface="Open Sans Light"/>
              </a:rPr>
              <a:t>Maximize the possible benefits and minimize possible harms </a:t>
            </a:r>
          </a:p>
          <a:p>
            <a:pPr marL="342891" indent="-342891">
              <a:buFont typeface="Arial" panose="020B0604020202020204" pitchFamily="34" charset="0"/>
              <a:buChar char="•"/>
            </a:pPr>
            <a:r>
              <a:rPr lang="en-US" sz="1600" dirty="0">
                <a:solidFill>
                  <a:srgbClr val="000000"/>
                </a:solidFill>
                <a:latin typeface="Open Sans Light"/>
              </a:rPr>
              <a:t>NOT an act of kindness or charity, but a concrete obligation</a:t>
            </a:r>
          </a:p>
          <a:p>
            <a:pPr algn="l"/>
            <a:endParaRPr lang="en-US" sz="1600" dirty="0">
              <a:solidFill>
                <a:srgbClr val="000000"/>
              </a:solidFill>
              <a:latin typeface="Open Sans Light"/>
            </a:endParaRPr>
          </a:p>
          <a:p>
            <a:pPr algn="ctr"/>
            <a:r>
              <a:rPr lang="en-US" sz="1600" b="1" dirty="0">
                <a:solidFill>
                  <a:srgbClr val="000000"/>
                </a:solidFill>
                <a:latin typeface="Open Sans Light"/>
              </a:rPr>
              <a:t>Application</a:t>
            </a:r>
            <a:r>
              <a:rPr lang="en-US" sz="1600" dirty="0">
                <a:solidFill>
                  <a:srgbClr val="000000"/>
                </a:solidFill>
                <a:latin typeface="Open Sans Light"/>
              </a:rPr>
              <a:t>: Assessment of Risks &amp; Benefits</a:t>
            </a:r>
          </a:p>
        </p:txBody>
      </p:sp>
      <p:sp>
        <p:nvSpPr>
          <p:cNvPr id="8" name="TextBox 6">
            <a:extLst>
              <a:ext uri="{FF2B5EF4-FFF2-40B4-BE49-F238E27FC236}">
                <a16:creationId xmlns:a16="http://schemas.microsoft.com/office/drawing/2014/main" id="{46545516-E9F2-27DC-647D-EC6000F3C60D}"/>
              </a:ext>
            </a:extLst>
          </p:cNvPr>
          <p:cNvSpPr txBox="1"/>
          <p:nvPr/>
        </p:nvSpPr>
        <p:spPr>
          <a:xfrm>
            <a:off x="178421" y="1350497"/>
            <a:ext cx="2408663" cy="2462213"/>
          </a:xfrm>
          <a:prstGeom prst="rect">
            <a:avLst/>
          </a:prstGeom>
        </p:spPr>
        <p:txBody>
          <a:bodyPr wrap="square" lIns="0" tIns="0" rIns="0" bIns="0" rtlCol="0" anchor="t">
            <a:spAutoFit/>
          </a:bodyPr>
          <a:lstStyle/>
          <a:p>
            <a:pPr marL="342891" indent="-342891">
              <a:buFont typeface="Arial" panose="020B0604020202020204" pitchFamily="34" charset="0"/>
              <a:buChar char="•"/>
            </a:pPr>
            <a:r>
              <a:rPr lang="en-US" sz="1600" dirty="0">
                <a:solidFill>
                  <a:srgbClr val="9900FF"/>
                </a:solidFill>
                <a:latin typeface="Open Sans Light"/>
              </a:rPr>
              <a:t>Individuals should be treated as autonomous agents</a:t>
            </a:r>
          </a:p>
          <a:p>
            <a:pPr marL="342891" indent="-342891">
              <a:buFont typeface="Arial" panose="020B0604020202020204" pitchFamily="34" charset="0"/>
              <a:buChar char="•"/>
            </a:pPr>
            <a:r>
              <a:rPr lang="en-US" sz="1600" dirty="0">
                <a:solidFill>
                  <a:srgbClr val="9900FF"/>
                </a:solidFill>
                <a:latin typeface="Open Sans Light"/>
              </a:rPr>
              <a:t>Persons with diminished autonomy are entitled to protection </a:t>
            </a:r>
          </a:p>
          <a:p>
            <a:pPr marL="342891" indent="-342891">
              <a:buFont typeface="Arial" panose="020B0604020202020204" pitchFamily="34" charset="0"/>
              <a:buChar char="•"/>
            </a:pPr>
            <a:endParaRPr lang="en-US" sz="1600" dirty="0">
              <a:solidFill>
                <a:srgbClr val="9900FF"/>
              </a:solidFill>
              <a:latin typeface="Open Sans Light"/>
            </a:endParaRPr>
          </a:p>
          <a:p>
            <a:pPr algn="ctr"/>
            <a:r>
              <a:rPr lang="en-US" sz="1600" b="1" dirty="0">
                <a:solidFill>
                  <a:srgbClr val="9900FF"/>
                </a:solidFill>
                <a:latin typeface="Open Sans Light"/>
              </a:rPr>
              <a:t>Application</a:t>
            </a:r>
            <a:r>
              <a:rPr lang="en-US" sz="1600" dirty="0">
                <a:solidFill>
                  <a:srgbClr val="9900FF"/>
                </a:solidFill>
                <a:latin typeface="Open Sans Light"/>
              </a:rPr>
              <a:t>: Informed Consent</a:t>
            </a:r>
          </a:p>
        </p:txBody>
      </p:sp>
      <p:sp>
        <p:nvSpPr>
          <p:cNvPr id="9" name="TextBox 6">
            <a:extLst>
              <a:ext uri="{FF2B5EF4-FFF2-40B4-BE49-F238E27FC236}">
                <a16:creationId xmlns:a16="http://schemas.microsoft.com/office/drawing/2014/main" id="{88299688-53B2-C0AB-B1C0-4ABC3364B9B1}"/>
              </a:ext>
            </a:extLst>
          </p:cNvPr>
          <p:cNvSpPr txBox="1"/>
          <p:nvPr/>
        </p:nvSpPr>
        <p:spPr>
          <a:xfrm>
            <a:off x="1764497" y="4794855"/>
            <a:ext cx="5461493" cy="1723549"/>
          </a:xfrm>
          <a:prstGeom prst="rect">
            <a:avLst/>
          </a:prstGeom>
        </p:spPr>
        <p:txBody>
          <a:bodyPr wrap="square" lIns="0" tIns="0" rIns="0" bIns="0" rtlCol="0" anchor="t">
            <a:spAutoFit/>
          </a:bodyPr>
          <a:lstStyle/>
          <a:p>
            <a:pPr marL="342891" indent="-342891">
              <a:buFont typeface="Arial" panose="020B0604020202020204" pitchFamily="34" charset="0"/>
              <a:buChar char="•"/>
            </a:pPr>
            <a:r>
              <a:rPr lang="en-US" sz="1600" dirty="0">
                <a:solidFill>
                  <a:srgbClr val="000000"/>
                </a:solidFill>
                <a:latin typeface="Open Sans Light"/>
              </a:rPr>
              <a:t>To each person an equal share</a:t>
            </a:r>
          </a:p>
          <a:p>
            <a:pPr marL="342891" indent="-342891">
              <a:buFont typeface="Arial" panose="020B0604020202020204" pitchFamily="34" charset="0"/>
              <a:buChar char="•"/>
            </a:pPr>
            <a:r>
              <a:rPr lang="en-US" sz="1600" dirty="0">
                <a:solidFill>
                  <a:srgbClr val="000000"/>
                </a:solidFill>
                <a:latin typeface="Open Sans Light"/>
              </a:rPr>
              <a:t>To each person according to individual need</a:t>
            </a:r>
          </a:p>
          <a:p>
            <a:pPr marL="342891" indent="-342891">
              <a:buFont typeface="Arial" panose="020B0604020202020204" pitchFamily="34" charset="0"/>
              <a:buChar char="•"/>
            </a:pPr>
            <a:r>
              <a:rPr lang="en-US" sz="1600" dirty="0">
                <a:solidFill>
                  <a:srgbClr val="000000"/>
                </a:solidFill>
                <a:latin typeface="Open Sans Light"/>
              </a:rPr>
              <a:t>To each person according to individual effort</a:t>
            </a:r>
          </a:p>
          <a:p>
            <a:pPr marL="342891" indent="-342891">
              <a:buFont typeface="Arial" panose="020B0604020202020204" pitchFamily="34" charset="0"/>
              <a:buChar char="•"/>
            </a:pPr>
            <a:r>
              <a:rPr lang="en-US" sz="1600" dirty="0">
                <a:solidFill>
                  <a:srgbClr val="000000"/>
                </a:solidFill>
                <a:latin typeface="Open Sans Light"/>
              </a:rPr>
              <a:t>To each person according to societal contribution, and</a:t>
            </a:r>
          </a:p>
          <a:p>
            <a:pPr marL="342891" indent="-342891">
              <a:buFont typeface="Arial" panose="020B0604020202020204" pitchFamily="34" charset="0"/>
              <a:buChar char="•"/>
            </a:pPr>
            <a:r>
              <a:rPr lang="en-US" sz="1600" dirty="0">
                <a:solidFill>
                  <a:srgbClr val="000000"/>
                </a:solidFill>
                <a:latin typeface="Open Sans Light"/>
              </a:rPr>
              <a:t>To each person according to merit </a:t>
            </a:r>
          </a:p>
          <a:p>
            <a:pPr marL="342891" indent="-342891">
              <a:buFont typeface="Arial" panose="020B0604020202020204" pitchFamily="34" charset="0"/>
              <a:buChar char="•"/>
            </a:pPr>
            <a:endParaRPr lang="en-US" sz="1600" dirty="0">
              <a:solidFill>
                <a:srgbClr val="000000"/>
              </a:solidFill>
              <a:latin typeface="Open Sans Light"/>
            </a:endParaRPr>
          </a:p>
          <a:p>
            <a:pPr algn="ctr"/>
            <a:r>
              <a:rPr lang="en-US" sz="1600" b="1" dirty="0">
                <a:solidFill>
                  <a:srgbClr val="000000"/>
                </a:solidFill>
                <a:latin typeface="Open Sans Light"/>
              </a:rPr>
              <a:t>Application</a:t>
            </a:r>
            <a:r>
              <a:rPr lang="en-US" sz="1600" dirty="0">
                <a:solidFill>
                  <a:srgbClr val="000000"/>
                </a:solidFill>
                <a:latin typeface="Open Sans Light"/>
              </a:rPr>
              <a:t>: Selection of Participants </a:t>
            </a:r>
          </a:p>
        </p:txBody>
      </p:sp>
    </p:spTree>
    <p:extLst>
      <p:ext uri="{BB962C8B-B14F-4D97-AF65-F5344CB8AC3E}">
        <p14:creationId xmlns:p14="http://schemas.microsoft.com/office/powerpoint/2010/main" val="2051178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REQUIRED ELEMENTS OF </a:t>
            </a:r>
            <a:br>
              <a:rPr lang="en-US" dirty="0">
                <a:solidFill>
                  <a:schemeClr val="bg1"/>
                </a:solidFill>
              </a:rPr>
            </a:br>
            <a:r>
              <a:rPr lang="en-US" dirty="0">
                <a:solidFill>
                  <a:schemeClr val="bg1"/>
                </a:solidFill>
              </a:rPr>
              <a:t>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4</a:t>
            </a:fld>
            <a:endParaRPr lang="en-US" dirty="0"/>
          </a:p>
        </p:txBody>
      </p:sp>
      <p:graphicFrame>
        <p:nvGraphicFramePr>
          <p:cNvPr id="5" name="Diagram 4">
            <a:extLst>
              <a:ext uri="{FF2B5EF4-FFF2-40B4-BE49-F238E27FC236}">
                <a16:creationId xmlns:a16="http://schemas.microsoft.com/office/drawing/2014/main" id="{276A9E13-1FA3-24BD-8F52-A67E586F0335}"/>
              </a:ext>
            </a:extLst>
          </p:cNvPr>
          <p:cNvGraphicFramePr/>
          <p:nvPr>
            <p:extLst>
              <p:ext uri="{D42A27DB-BD31-4B8C-83A1-F6EECF244321}">
                <p14:modId xmlns:p14="http://schemas.microsoft.com/office/powerpoint/2010/main" val="33464576"/>
              </p:ext>
            </p:extLst>
          </p:nvPr>
        </p:nvGraphicFramePr>
        <p:xfrm>
          <a:off x="-32527" y="1355365"/>
          <a:ext cx="9144001" cy="519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92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OPTIONAL ELEMENTS OF </a:t>
            </a:r>
            <a:br>
              <a:rPr lang="en-US" dirty="0">
                <a:solidFill>
                  <a:schemeClr val="bg1"/>
                </a:solidFill>
              </a:rPr>
            </a:br>
            <a:r>
              <a:rPr lang="en-US" dirty="0">
                <a:solidFill>
                  <a:schemeClr val="bg1"/>
                </a:solidFill>
              </a:rPr>
              <a:t>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5</a:t>
            </a:fld>
            <a:endParaRPr lang="en-US" dirty="0"/>
          </a:p>
        </p:txBody>
      </p:sp>
      <p:graphicFrame>
        <p:nvGraphicFramePr>
          <p:cNvPr id="5" name="Diagram 4">
            <a:extLst>
              <a:ext uri="{FF2B5EF4-FFF2-40B4-BE49-F238E27FC236}">
                <a16:creationId xmlns:a16="http://schemas.microsoft.com/office/drawing/2014/main" id="{68BA6987-5216-76B5-9647-6BE1B6DA6648}"/>
              </a:ext>
            </a:extLst>
          </p:cNvPr>
          <p:cNvGraphicFramePr/>
          <p:nvPr>
            <p:extLst>
              <p:ext uri="{D42A27DB-BD31-4B8C-83A1-F6EECF244321}">
                <p14:modId xmlns:p14="http://schemas.microsoft.com/office/powerpoint/2010/main" val="2092140611"/>
              </p:ext>
            </p:extLst>
          </p:nvPr>
        </p:nvGraphicFramePr>
        <p:xfrm>
          <a:off x="184923" y="1356801"/>
          <a:ext cx="8774154" cy="47206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693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hand holding a pen over a clipboard&#10;&#10;Description automatically generated">
            <a:extLst>
              <a:ext uri="{FF2B5EF4-FFF2-40B4-BE49-F238E27FC236}">
                <a16:creationId xmlns:a16="http://schemas.microsoft.com/office/drawing/2014/main" id="{5CAC01CF-A49A-C67A-9C9F-61698D8AFA67}"/>
              </a:ext>
            </a:extLst>
          </p:cNvPr>
          <p:cNvPicPr>
            <a:picLocks noChangeAspect="1"/>
          </p:cNvPicPr>
          <p:nvPr/>
        </p:nvPicPr>
        <p:blipFill rotWithShape="1">
          <a:blip r:embed="rId2">
            <a:duotone>
              <a:prstClr val="black"/>
              <a:srgbClr val="CCCCFF">
                <a:tint val="45000"/>
                <a:satMod val="400000"/>
              </a:srgbClr>
            </a:duotone>
          </a:blip>
          <a:srcRect r="11334"/>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61F0AF-3A4E-754B-5DD3-4CDF27868B1A}"/>
              </a:ext>
            </a:extLst>
          </p:cNvPr>
          <p:cNvSpPr>
            <a:spLocks noGrp="1"/>
          </p:cNvSpPr>
          <p:nvPr>
            <p:ph type="title"/>
          </p:nvPr>
        </p:nvSpPr>
        <p:spPr>
          <a:xfrm>
            <a:off x="392906" y="5317240"/>
            <a:ext cx="8408194" cy="744836"/>
          </a:xfrm>
        </p:spPr>
        <p:txBody>
          <a:bodyPr>
            <a:normAutofit/>
          </a:bodyPr>
          <a:lstStyle/>
          <a:p>
            <a:pPr algn="ctr"/>
            <a:r>
              <a:rPr lang="en-US" sz="3100" b="1" dirty="0">
                <a:solidFill>
                  <a:schemeClr val="tx1">
                    <a:lumMod val="85000"/>
                    <a:lumOff val="15000"/>
                  </a:schemeClr>
                </a:solidFill>
              </a:rPr>
              <a:t>INFORMED CONSENT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9EB2941-1C09-1A1B-CFA3-01887163BC39}"/>
              </a:ext>
            </a:extLst>
          </p:cNvPr>
          <p:cNvSpPr>
            <a:spLocks noGrp="1"/>
          </p:cNvSpPr>
          <p:nvPr>
            <p:ph type="sldNum" sz="quarter" idx="12"/>
          </p:nvPr>
        </p:nvSpPr>
        <p:spPr>
          <a:xfrm>
            <a:off x="6457950" y="6356350"/>
            <a:ext cx="2057400" cy="365125"/>
          </a:xfrm>
        </p:spPr>
        <p:txBody>
          <a:bodyPr>
            <a:normAutofit/>
          </a:bodyPr>
          <a:lstStyle/>
          <a:p>
            <a:pPr>
              <a:spcAft>
                <a:spcPts val="600"/>
              </a:spcAft>
            </a:pPr>
            <a:fld id="{FC90DB9D-1392-4FC2-903F-60147DD10F4C}"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109601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7</a:t>
            </a:fld>
            <a:endParaRPr lang="en-US" dirty="0"/>
          </a:p>
        </p:txBody>
      </p:sp>
      <p:graphicFrame>
        <p:nvGraphicFramePr>
          <p:cNvPr id="6" name="Diagram 5">
            <a:extLst>
              <a:ext uri="{FF2B5EF4-FFF2-40B4-BE49-F238E27FC236}">
                <a16:creationId xmlns:a16="http://schemas.microsoft.com/office/drawing/2014/main" id="{EFD69914-E578-8FCF-FC95-7C28B7A5426A}"/>
              </a:ext>
            </a:extLst>
          </p:cNvPr>
          <p:cNvGraphicFramePr/>
          <p:nvPr>
            <p:extLst>
              <p:ext uri="{D42A27DB-BD31-4B8C-83A1-F6EECF244321}">
                <p14:modId xmlns:p14="http://schemas.microsoft.com/office/powerpoint/2010/main" val="435244170"/>
              </p:ext>
            </p:extLst>
          </p:nvPr>
        </p:nvGraphicFramePr>
        <p:xfrm>
          <a:off x="3469759" y="1485312"/>
          <a:ext cx="6514214" cy="45784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D252FFA7-E717-BB65-D906-8A9BC7A836D9}"/>
              </a:ext>
            </a:extLst>
          </p:cNvPr>
          <p:cNvSpPr txBox="1"/>
          <p:nvPr/>
        </p:nvSpPr>
        <p:spPr>
          <a:xfrm>
            <a:off x="530196" y="2173496"/>
            <a:ext cx="4998733" cy="3046988"/>
          </a:xfrm>
          <a:prstGeom prst="rect">
            <a:avLst/>
          </a:prstGeom>
          <a:noFill/>
        </p:spPr>
        <p:txBody>
          <a:bodyPr wrap="square">
            <a:spAutoFit/>
          </a:bodyPr>
          <a:lstStyle/>
          <a:p>
            <a:pPr marL="0" indent="0">
              <a:buNone/>
            </a:pPr>
            <a:r>
              <a:rPr lang="en-US" sz="2000" dirty="0"/>
              <a:t>“A </a:t>
            </a:r>
            <a:r>
              <a:rPr lang="en-US" sz="2000" b="1" dirty="0">
                <a:solidFill>
                  <a:srgbClr val="9900FF"/>
                </a:solidFill>
              </a:rPr>
              <a:t>process</a:t>
            </a:r>
            <a:r>
              <a:rPr lang="en-US" sz="2000" dirty="0"/>
              <a:t> by which a subject </a:t>
            </a:r>
            <a:r>
              <a:rPr lang="en-US" sz="2000" b="1" dirty="0">
                <a:solidFill>
                  <a:srgbClr val="9900FF"/>
                </a:solidFill>
              </a:rPr>
              <a:t>voluntarily</a:t>
            </a:r>
            <a:r>
              <a:rPr lang="en-US" sz="2000" dirty="0">
                <a:solidFill>
                  <a:schemeClr val="accent4"/>
                </a:solidFill>
              </a:rPr>
              <a:t> </a:t>
            </a:r>
            <a:r>
              <a:rPr lang="en-US" sz="2000" dirty="0"/>
              <a:t>confirms his or her willingness to participate in a particular trial, after having been </a:t>
            </a:r>
            <a:r>
              <a:rPr lang="en-US" sz="2000" b="1" dirty="0">
                <a:solidFill>
                  <a:srgbClr val="9900FF"/>
                </a:solidFill>
              </a:rPr>
              <a:t>informed</a:t>
            </a:r>
            <a:r>
              <a:rPr lang="en-US" sz="2000" dirty="0"/>
              <a:t> of all aspects of the trial that are relevant to the subject’s decision to participate.  Informed consent is documented by means of a written, signed and dated informed consent form.”</a:t>
            </a:r>
          </a:p>
          <a:p>
            <a:pPr marL="0" indent="0" algn="r">
              <a:buNone/>
            </a:pPr>
            <a:r>
              <a:rPr lang="en-US" sz="1600" i="1" dirty="0"/>
              <a:t>FDA’s Guidance for Industry E6 GCP: Consolidated Guidance, Section 1.28</a:t>
            </a:r>
          </a:p>
        </p:txBody>
      </p:sp>
    </p:spTree>
    <p:extLst>
      <p:ext uri="{BB962C8B-B14F-4D97-AF65-F5344CB8AC3E}">
        <p14:creationId xmlns:p14="http://schemas.microsoft.com/office/powerpoint/2010/main" val="616881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a:bodyPr>
          <a:lstStyle/>
          <a:p>
            <a:pPr algn="ctr"/>
            <a:r>
              <a:rPr lang="en-US" dirty="0">
                <a:solidFill>
                  <a:schemeClr val="bg1"/>
                </a:solidFill>
              </a:rPr>
              <a:t>DOCUMENT INFORMED CONSENT</a:t>
            </a:r>
          </a:p>
        </p:txBody>
      </p:sp>
      <p:sp>
        <p:nvSpPr>
          <p:cNvPr id="4" name="Slide Number Placeholder 3"/>
          <p:cNvSpPr>
            <a:spLocks noGrp="1"/>
          </p:cNvSpPr>
          <p:nvPr>
            <p:ph type="sldNum" sz="quarter" idx="12"/>
          </p:nvPr>
        </p:nvSpPr>
        <p:spPr/>
        <p:txBody>
          <a:bodyPr/>
          <a:lstStyle/>
          <a:p>
            <a:fld id="{FC90DB9D-1392-4FC2-903F-60147DD10F4C}" type="slidenum">
              <a:rPr lang="en-US" smtClean="0"/>
              <a:t>8</a:t>
            </a:fld>
            <a:endParaRPr lang="en-US" dirty="0"/>
          </a:p>
        </p:txBody>
      </p:sp>
      <p:sp>
        <p:nvSpPr>
          <p:cNvPr id="3" name="TextBox 2">
            <a:extLst>
              <a:ext uri="{FF2B5EF4-FFF2-40B4-BE49-F238E27FC236}">
                <a16:creationId xmlns:a16="http://schemas.microsoft.com/office/drawing/2014/main" id="{48B2842E-9D98-ED60-7D33-9E321E399DA3}"/>
              </a:ext>
            </a:extLst>
          </p:cNvPr>
          <p:cNvSpPr txBox="1"/>
          <p:nvPr/>
        </p:nvSpPr>
        <p:spPr>
          <a:xfrm>
            <a:off x="286407" y="1327821"/>
            <a:ext cx="8571185" cy="736355"/>
          </a:xfrm>
          <a:prstGeom prst="rect">
            <a:avLst/>
          </a:prstGeom>
          <a:noFill/>
        </p:spPr>
        <p:txBody>
          <a:bodyPr wrap="square">
            <a:spAutoFit/>
          </a:bodyPr>
          <a:lstStyle/>
          <a:p>
            <a:pPr marL="0" marR="0" algn="ctr">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 IRB requires the </a:t>
            </a:r>
            <a:r>
              <a:rPr lang="en-US" sz="2000" kern="100" dirty="0">
                <a:latin typeface="Calibri" panose="020F0502020204030204" pitchFamily="34" charset="0"/>
                <a:ea typeface="Calibri" panose="020F0502020204030204" pitchFamily="34" charset="0"/>
                <a:cs typeface="Times New Roman" panose="02020603050405020304" pitchFamily="18" charset="0"/>
              </a:rPr>
              <a:t>subject or their LAR to sign the consent form and then the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person consenting to sign. </a:t>
            </a:r>
          </a:p>
        </p:txBody>
      </p:sp>
      <p:pic>
        <p:nvPicPr>
          <p:cNvPr id="8" name="Picture 7">
            <a:extLst>
              <a:ext uri="{FF2B5EF4-FFF2-40B4-BE49-F238E27FC236}">
                <a16:creationId xmlns:a16="http://schemas.microsoft.com/office/drawing/2014/main" id="{FC1A46AC-B496-FA1F-FF6E-36CB13C1060E}"/>
              </a:ext>
            </a:extLst>
          </p:cNvPr>
          <p:cNvPicPr>
            <a:picLocks noChangeAspect="1"/>
          </p:cNvPicPr>
          <p:nvPr/>
        </p:nvPicPr>
        <p:blipFill>
          <a:blip r:embed="rId3"/>
          <a:stretch>
            <a:fillRect/>
          </a:stretch>
        </p:blipFill>
        <p:spPr>
          <a:xfrm>
            <a:off x="96345" y="2489725"/>
            <a:ext cx="4305716" cy="1531740"/>
          </a:xfrm>
          <a:prstGeom prst="rect">
            <a:avLst/>
          </a:prstGeom>
        </p:spPr>
      </p:pic>
      <p:pic>
        <p:nvPicPr>
          <p:cNvPr id="10" name="Picture 9">
            <a:extLst>
              <a:ext uri="{FF2B5EF4-FFF2-40B4-BE49-F238E27FC236}">
                <a16:creationId xmlns:a16="http://schemas.microsoft.com/office/drawing/2014/main" id="{77EF447A-9F3A-A4A8-3391-8E0429A3B4F4}"/>
              </a:ext>
            </a:extLst>
          </p:cNvPr>
          <p:cNvPicPr>
            <a:picLocks noChangeAspect="1"/>
          </p:cNvPicPr>
          <p:nvPr/>
        </p:nvPicPr>
        <p:blipFill>
          <a:blip r:embed="rId4"/>
          <a:stretch>
            <a:fillRect/>
          </a:stretch>
        </p:blipFill>
        <p:spPr>
          <a:xfrm>
            <a:off x="4402061" y="2318764"/>
            <a:ext cx="4635602" cy="3726660"/>
          </a:xfrm>
          <a:prstGeom prst="rect">
            <a:avLst/>
          </a:prstGeom>
        </p:spPr>
      </p:pic>
      <p:pic>
        <p:nvPicPr>
          <p:cNvPr id="12" name="Picture 11">
            <a:extLst>
              <a:ext uri="{FF2B5EF4-FFF2-40B4-BE49-F238E27FC236}">
                <a16:creationId xmlns:a16="http://schemas.microsoft.com/office/drawing/2014/main" id="{D245E587-08F0-2B72-5AA3-5B6ED44C98F7}"/>
              </a:ext>
            </a:extLst>
          </p:cNvPr>
          <p:cNvPicPr>
            <a:picLocks noChangeAspect="1"/>
          </p:cNvPicPr>
          <p:nvPr/>
        </p:nvPicPr>
        <p:blipFill>
          <a:blip r:embed="rId5"/>
          <a:stretch>
            <a:fillRect/>
          </a:stretch>
        </p:blipFill>
        <p:spPr>
          <a:xfrm>
            <a:off x="96345" y="4206004"/>
            <a:ext cx="4305716" cy="1326055"/>
          </a:xfrm>
          <a:prstGeom prst="rect">
            <a:avLst/>
          </a:prstGeom>
        </p:spPr>
      </p:pic>
    </p:spTree>
    <p:extLst>
      <p:ext uri="{BB962C8B-B14F-4D97-AF65-F5344CB8AC3E}">
        <p14:creationId xmlns:p14="http://schemas.microsoft.com/office/powerpoint/2010/main" val="18299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143000"/>
          </a:xfrm>
          <a:solidFill>
            <a:srgbClr val="7030A0"/>
          </a:solidFill>
        </p:spPr>
        <p:txBody>
          <a:bodyPr>
            <a:normAutofit fontScale="90000"/>
          </a:bodyPr>
          <a:lstStyle/>
          <a:p>
            <a:pPr algn="ctr"/>
            <a:r>
              <a:rPr lang="en-US" dirty="0">
                <a:solidFill>
                  <a:schemeClr val="bg1"/>
                </a:solidFill>
              </a:rPr>
              <a:t>LOCAL INFORMED CONSENT TEMPLATES</a:t>
            </a:r>
          </a:p>
        </p:txBody>
      </p:sp>
      <p:sp>
        <p:nvSpPr>
          <p:cNvPr id="4" name="Slide Number Placeholder 3"/>
          <p:cNvSpPr>
            <a:spLocks noGrp="1"/>
          </p:cNvSpPr>
          <p:nvPr>
            <p:ph type="sldNum" sz="quarter" idx="12"/>
          </p:nvPr>
        </p:nvSpPr>
        <p:spPr/>
        <p:txBody>
          <a:bodyPr/>
          <a:lstStyle/>
          <a:p>
            <a:fld id="{FC90DB9D-1392-4FC2-903F-60147DD10F4C}" type="slidenum">
              <a:rPr lang="en-US" smtClean="0"/>
              <a:t>9</a:t>
            </a:fld>
            <a:endParaRPr lang="en-US" dirty="0"/>
          </a:p>
        </p:txBody>
      </p:sp>
      <p:graphicFrame>
        <p:nvGraphicFramePr>
          <p:cNvPr id="5" name="Diagram 4">
            <a:extLst>
              <a:ext uri="{FF2B5EF4-FFF2-40B4-BE49-F238E27FC236}">
                <a16:creationId xmlns:a16="http://schemas.microsoft.com/office/drawing/2014/main" id="{23BADC24-A515-CF89-ABFB-5D6B69469FD1}"/>
              </a:ext>
            </a:extLst>
          </p:cNvPr>
          <p:cNvGraphicFramePr/>
          <p:nvPr>
            <p:extLst>
              <p:ext uri="{D42A27DB-BD31-4B8C-83A1-F6EECF244321}">
                <p14:modId xmlns:p14="http://schemas.microsoft.com/office/powerpoint/2010/main" val="3520642895"/>
              </p:ext>
            </p:extLst>
          </p:nvPr>
        </p:nvGraphicFramePr>
        <p:xfrm>
          <a:off x="1258949" y="1377951"/>
          <a:ext cx="6873766" cy="47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D81E4A46-45ED-0317-3841-EE257AB1352D}"/>
              </a:ext>
            </a:extLst>
          </p:cNvPr>
          <p:cNvSpPr txBox="1"/>
          <p:nvPr/>
        </p:nvSpPr>
        <p:spPr>
          <a:xfrm>
            <a:off x="472963" y="3079094"/>
            <a:ext cx="1818289" cy="1015663"/>
          </a:xfrm>
          <a:prstGeom prst="rect">
            <a:avLst/>
          </a:prstGeom>
          <a:noFill/>
        </p:spPr>
        <p:txBody>
          <a:bodyPr wrap="square" rtlCol="0">
            <a:spAutoFit/>
          </a:bodyPr>
          <a:lstStyle/>
          <a:p>
            <a:pPr algn="r"/>
            <a:r>
              <a:rPr lang="en-US" sz="2000" dirty="0"/>
              <a:t>Standard Joint Consent/HIPAA Authorization</a:t>
            </a:r>
          </a:p>
        </p:txBody>
      </p:sp>
    </p:spTree>
    <p:extLst>
      <p:ext uri="{BB962C8B-B14F-4D97-AF65-F5344CB8AC3E}">
        <p14:creationId xmlns:p14="http://schemas.microsoft.com/office/powerpoint/2010/main" val="2558139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19534</TotalTime>
  <Words>3104</Words>
  <Application>Microsoft Office PowerPoint</Application>
  <PresentationFormat>On-screen Show (4:3)</PresentationFormat>
  <Paragraphs>246</Paragraphs>
  <Slides>23</Slides>
  <Notes>16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Calibri</vt:lpstr>
      <vt:lpstr>Calibri Light</vt:lpstr>
      <vt:lpstr>Georgia</vt:lpstr>
      <vt:lpstr>Lucida Grande</vt:lpstr>
      <vt:lpstr>Open Sans Light</vt:lpstr>
      <vt:lpstr>Wingdings</vt:lpstr>
      <vt:lpstr>Office Theme</vt:lpstr>
      <vt:lpstr>Custom Design</vt:lpstr>
      <vt:lpstr>1_Custom Design</vt:lpstr>
      <vt:lpstr>INFORMED CONSENT</vt:lpstr>
      <vt:lpstr>Objectives</vt:lpstr>
      <vt:lpstr>BELMONT REPORT</vt:lpstr>
      <vt:lpstr>REQUIRED ELEMENTS OF  INFORMED CONSENT</vt:lpstr>
      <vt:lpstr>OPTIONAL ELEMENTS OF  INFORMED CONSENT</vt:lpstr>
      <vt:lpstr>INFORMED CONSENT</vt:lpstr>
      <vt:lpstr>INFORMED CONSENT</vt:lpstr>
      <vt:lpstr>DOCUMENT INFORMED CONSENT</vt:lpstr>
      <vt:lpstr>LOCAL INFORMED CONSENT TEMPLATES</vt:lpstr>
      <vt:lpstr>SPONSOR INFORMED CONSENT TEMPLATES</vt:lpstr>
      <vt:lpstr>WAIVER OF DOCUMENTATION OR VERBAL CONSENT</vt:lpstr>
      <vt:lpstr>PERMISSION TO OBTAIN VERBAL CONSENT WAIVER OF DOCUMENTATION OF INFORMED CONSENT </vt:lpstr>
      <vt:lpstr>VERBAL INFORMED CONSENT</vt:lpstr>
      <vt:lpstr>DOCUMENT VERBAL INFORMED CONSENT</vt:lpstr>
      <vt:lpstr>VERBAL INFORMED CONSENT  OVER THE PHONE</vt:lpstr>
      <vt:lpstr>INFORMATION SHEET</vt:lpstr>
      <vt:lpstr>WAIVER OF INFORMED CONSENT</vt:lpstr>
      <vt:lpstr>WAIVER OF INFORMED CONSENT</vt:lpstr>
      <vt:lpstr>CONSENTING NON-ENGLISH-SPEAKING INDIVIDUALS</vt:lpstr>
      <vt:lpstr>CONSENTING NON-ENGLISH-SPEAKING INDIVIDUALS</vt:lpstr>
      <vt:lpstr>CONSENTING NON-ENGLISH-SPEAKING INDIVIDUALS</vt:lpstr>
      <vt:lpstr>PowerPoint Presentation</vt:lpstr>
      <vt:lpstr>Save the Date!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Alam, Jawed</dc:creator>
  <cp:lastModifiedBy>Bonvillain, Gabriela D.</cp:lastModifiedBy>
  <cp:revision>391</cp:revision>
  <dcterms:created xsi:type="dcterms:W3CDTF">2018-05-01T16:39:45Z</dcterms:created>
  <dcterms:modified xsi:type="dcterms:W3CDTF">2023-11-20T20:30:10Z</dcterms:modified>
</cp:coreProperties>
</file>