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3" r:id="rId1"/>
  </p:sldMasterIdLst>
  <p:sldIdLst>
    <p:sldId id="256" r:id="rId2"/>
    <p:sldId id="257" r:id="rId3"/>
    <p:sldId id="272" r:id="rId4"/>
    <p:sldId id="273" r:id="rId5"/>
    <p:sldId id="27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D0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61" d="100"/>
          <a:sy n="61" d="100"/>
        </p:scale>
        <p:origin x="7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12/10/21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341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822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12/10/21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8483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12/10/21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6839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12/10/21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7366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12/10/21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6848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12/10/21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739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149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12/10/21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867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016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12/10/21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741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737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12/10/21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293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12/10/21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771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12/10/21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827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517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481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12/10/21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520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  <p:sldLayoutId id="2147483740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ePro</a:t>
            </a:r>
            <a:r>
              <a:rPr lang="en-US" dirty="0" smtClean="0"/>
              <a:t> Approving Requisitions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PeopleSoft eProcurement </a:t>
            </a:r>
          </a:p>
          <a:p>
            <a:r>
              <a:rPr lang="en-US" dirty="0" smtClean="0"/>
              <a:t>December, 2021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371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7856"/>
            <a:ext cx="10820400" cy="4154214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Methods approving requisitions</a:t>
            </a:r>
          </a:p>
          <a:p>
            <a:pPr lvl="1"/>
            <a:r>
              <a:rPr lang="en-US" sz="2200" dirty="0" smtClean="0"/>
              <a:t>Worklist</a:t>
            </a:r>
          </a:p>
          <a:p>
            <a:pPr lvl="2"/>
            <a:r>
              <a:rPr lang="en-US" sz="2000" dirty="0" smtClean="0"/>
              <a:t>If requester is own approver, requisition will not appear in Worklist</a:t>
            </a:r>
          </a:p>
          <a:p>
            <a:pPr lvl="2"/>
            <a:r>
              <a:rPr lang="en-US" sz="2000" dirty="0" smtClean="0"/>
              <a:t>Worklist will include all requisitions coded to the department for which the Approver is set up to approve</a:t>
            </a:r>
          </a:p>
          <a:p>
            <a:pPr lvl="2"/>
            <a:r>
              <a:rPr lang="en-US" sz="2000" dirty="0" smtClean="0"/>
              <a:t>Links column displays requisition </a:t>
            </a:r>
            <a:r>
              <a:rPr lang="en-US" sz="2000" dirty="0" smtClean="0"/>
              <a:t>information</a:t>
            </a:r>
          </a:p>
          <a:p>
            <a:pPr marL="914400" lvl="2" indent="0">
              <a:buNone/>
            </a:pPr>
            <a:endParaRPr lang="en-US" sz="2000" dirty="0" smtClean="0"/>
          </a:p>
          <a:p>
            <a:pPr lvl="1"/>
            <a:r>
              <a:rPr lang="en-US" sz="2200" dirty="0" smtClean="0"/>
              <a:t>Manage Requisition Approvals</a:t>
            </a:r>
          </a:p>
          <a:p>
            <a:pPr lvl="2"/>
            <a:r>
              <a:rPr lang="en-US" sz="2000" dirty="0" smtClean="0"/>
              <a:t>Filter using Requisition ID, Requisition Name, Date Range, Requester, or Status</a:t>
            </a:r>
          </a:p>
          <a:p>
            <a:pPr lvl="2"/>
            <a:r>
              <a:rPr lang="en-US" sz="2000" dirty="0" smtClean="0"/>
              <a:t>Must use </a:t>
            </a:r>
            <a:r>
              <a:rPr lang="en-US" sz="2000" b="1" dirty="0" smtClean="0"/>
              <a:t>ALL CAPS </a:t>
            </a:r>
            <a:r>
              <a:rPr lang="en-US" sz="2000" dirty="0" smtClean="0"/>
              <a:t>when typing Requester ID into field</a:t>
            </a:r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88758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1"/>
            <a:ext cx="10820400" cy="3365938"/>
          </a:xfrm>
        </p:spPr>
        <p:txBody>
          <a:bodyPr>
            <a:normAutofit/>
          </a:bodyPr>
          <a:lstStyle/>
          <a:p>
            <a:r>
              <a:rPr lang="en-US" sz="2600" dirty="0" smtClean="0"/>
              <a:t>Review </a:t>
            </a:r>
            <a:r>
              <a:rPr lang="en-US" sz="2600" dirty="0"/>
              <a:t>line details</a:t>
            </a:r>
          </a:p>
          <a:p>
            <a:pPr lvl="1"/>
            <a:r>
              <a:rPr lang="en-US" sz="2400" dirty="0"/>
              <a:t>Click Expand Section or</a:t>
            </a:r>
          </a:p>
          <a:p>
            <a:pPr lvl="1"/>
            <a:r>
              <a:rPr lang="en-US" sz="2400" dirty="0"/>
              <a:t>Click Req ID</a:t>
            </a:r>
          </a:p>
          <a:p>
            <a:endParaRPr lang="en-US" sz="2400" dirty="0" smtClean="0"/>
          </a:p>
          <a:p>
            <a:r>
              <a:rPr lang="en-US" sz="2600" dirty="0" smtClean="0"/>
              <a:t>Requisition </a:t>
            </a:r>
            <a:r>
              <a:rPr lang="en-US" sz="2600" dirty="0" smtClean="0"/>
              <a:t>actions:</a:t>
            </a:r>
          </a:p>
          <a:p>
            <a:pPr lvl="1"/>
            <a:r>
              <a:rPr lang="en-US" sz="2400" dirty="0" smtClean="0"/>
              <a:t>Approve an </a:t>
            </a:r>
            <a:r>
              <a:rPr lang="en-US" sz="2400" dirty="0" err="1" smtClean="0"/>
              <a:t>ePro</a:t>
            </a:r>
            <a:r>
              <a:rPr lang="en-US" sz="2400" dirty="0" smtClean="0"/>
              <a:t> Requisition</a:t>
            </a:r>
          </a:p>
          <a:p>
            <a:pPr lvl="2"/>
            <a:r>
              <a:rPr lang="en-US" sz="2200" dirty="0" smtClean="0"/>
              <a:t>Comments are not required but can be entered if </a:t>
            </a:r>
            <a:r>
              <a:rPr lang="en-US" sz="2200" dirty="0" smtClean="0"/>
              <a:t>desired</a:t>
            </a:r>
          </a:p>
          <a:p>
            <a:pPr marL="914400" lvl="2" indent="0">
              <a:buNone/>
            </a:pPr>
            <a:endParaRPr lang="en-US" sz="2200" dirty="0" smtClean="0"/>
          </a:p>
          <a:p>
            <a:pPr marL="914400" lvl="2" indent="0">
              <a:buNone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3865100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1"/>
            <a:ext cx="10820400" cy="3728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2400" dirty="0" smtClean="0"/>
          </a:p>
          <a:p>
            <a:r>
              <a:rPr lang="en-US" sz="2600" dirty="0" smtClean="0"/>
              <a:t>Requisition </a:t>
            </a:r>
            <a:r>
              <a:rPr lang="en-US" sz="2600" dirty="0" smtClean="0"/>
              <a:t>actions</a:t>
            </a:r>
            <a:r>
              <a:rPr lang="en-US" sz="2600" dirty="0" smtClean="0"/>
              <a:t>: </a:t>
            </a:r>
            <a:r>
              <a:rPr lang="en-US" sz="1600" dirty="0" smtClean="0"/>
              <a:t>(continued)</a:t>
            </a:r>
          </a:p>
          <a:p>
            <a:pPr marL="0" indent="0">
              <a:buNone/>
            </a:pPr>
            <a:endParaRPr lang="en-US" sz="1600" dirty="0" smtClean="0"/>
          </a:p>
          <a:p>
            <a:pPr lvl="1"/>
            <a:r>
              <a:rPr lang="en-US" sz="2400" dirty="0"/>
              <a:t>Deny an </a:t>
            </a:r>
            <a:r>
              <a:rPr lang="en-US" sz="2400" dirty="0" err="1"/>
              <a:t>ePro</a:t>
            </a:r>
            <a:r>
              <a:rPr lang="en-US" sz="2400" dirty="0"/>
              <a:t> Requisition</a:t>
            </a:r>
          </a:p>
          <a:p>
            <a:pPr lvl="2"/>
            <a:r>
              <a:rPr lang="en-US" sz="2200" dirty="0"/>
              <a:t>Comments </a:t>
            </a:r>
            <a:r>
              <a:rPr lang="en-US" sz="2200" u="sng" dirty="0"/>
              <a:t>must</a:t>
            </a:r>
            <a:r>
              <a:rPr lang="en-US" sz="2200" dirty="0"/>
              <a:t> be added if denying a requisition</a:t>
            </a:r>
          </a:p>
          <a:p>
            <a:pPr lvl="2"/>
            <a:r>
              <a:rPr lang="en-US" sz="2200" dirty="0"/>
              <a:t>User will receive warning message is no Comments are entered</a:t>
            </a:r>
          </a:p>
          <a:p>
            <a:pPr marL="457200" lvl="1" indent="0">
              <a:buNone/>
            </a:pPr>
            <a:endParaRPr lang="en-US" sz="2200" dirty="0" smtClean="0"/>
          </a:p>
          <a:p>
            <a:pPr lvl="1"/>
            <a:r>
              <a:rPr lang="en-US" sz="2400" dirty="0" smtClean="0"/>
              <a:t>Hold </a:t>
            </a:r>
            <a:r>
              <a:rPr lang="en-US" sz="2400" dirty="0" smtClean="0"/>
              <a:t>an </a:t>
            </a:r>
            <a:r>
              <a:rPr lang="en-US" sz="2400" dirty="0" err="1" smtClean="0"/>
              <a:t>ePro</a:t>
            </a:r>
            <a:r>
              <a:rPr lang="en-US" sz="2400" dirty="0" smtClean="0"/>
              <a:t> Requisition</a:t>
            </a:r>
          </a:p>
          <a:p>
            <a:pPr lvl="2"/>
            <a:r>
              <a:rPr lang="en-US" sz="2200" dirty="0" smtClean="0"/>
              <a:t>Comments </a:t>
            </a:r>
            <a:r>
              <a:rPr lang="en-US" sz="2200" u="sng" dirty="0" smtClean="0"/>
              <a:t>must</a:t>
            </a:r>
            <a:r>
              <a:rPr lang="en-US" sz="2200" dirty="0" smtClean="0"/>
              <a:t> be added if holding a requisition</a:t>
            </a:r>
          </a:p>
          <a:p>
            <a:pPr lvl="2"/>
            <a:r>
              <a:rPr lang="en-US" sz="2200" dirty="0"/>
              <a:t>User will receive warning message is no Comments are entered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680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9814" y="2073729"/>
            <a:ext cx="8572500" cy="3363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99398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210</TotalTime>
  <Words>155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Vapor Trail</vt:lpstr>
      <vt:lpstr>ePro Approving Requisitions</vt:lpstr>
      <vt:lpstr>Objectives</vt:lpstr>
      <vt:lpstr>Objectives</vt:lpstr>
      <vt:lpstr>Objectives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Desktop Receiving</dc:title>
  <dc:creator>O'Connor, Karen B.</dc:creator>
  <cp:lastModifiedBy>O'Connor, Karen B.</cp:lastModifiedBy>
  <cp:revision>23</cp:revision>
  <dcterms:created xsi:type="dcterms:W3CDTF">2021-12-03T20:06:19Z</dcterms:created>
  <dcterms:modified xsi:type="dcterms:W3CDTF">2021-12-10T18:40:37Z</dcterms:modified>
</cp:coreProperties>
</file>